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одушевлённые и неодушевлённые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язык различает живое и неживое.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тема в 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русского языка это важная часть изучения существительного. Она помогает правильно делать разбор слова, выбирать нужную форму и замечать, что грамматический признак не всегда совпадает с обычным смыслом.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4900" y="1866159"/>
            <a:ext cx="343500" cy="27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4213" y="1836459"/>
            <a:ext cx="292425" cy="334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одушевлёнными существительными
</a:t>
            </a:r>
            <a:endParaRPr lang="en-US" sz="2573" dirty="0"/>
          </a:p>
        </p:txBody>
      </p:sp>
      <p:sp>
        <p:nvSpPr>
          <p:cNvPr id="9" name="Text 2"/>
          <p:cNvSpPr txBox="1"/>
          <p:nvPr/>
        </p:nvSpPr>
        <p:spPr>
          <a:xfrm>
            <a:off x="5064868" y="2367252"/>
            <a:ext cx="3434100" cy="22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мифические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Одушевлёнными считаются и названия персонажей, даже если они вымышленные: дракон, русалка, Баба-яга. Здесь важен не реальный факт, а грамматическое поведение слова.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65175" y="2367252"/>
            <a:ext cx="3434100" cy="22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одушевлённым существительным относятся слова, которые называют людей и животных: мальчик, врач, собака, воробей. Для них обычно подходят вопросы кто? кого?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202740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3363" y="205710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неодушевлёнными существительными
</a:t>
            </a:r>
            <a:endParaRPr lang="en-US" sz="2464" dirty="0"/>
          </a:p>
        </p:txBody>
      </p:sp>
      <p:sp>
        <p:nvSpPr>
          <p:cNvPr id="9" name="Text 2"/>
          <p:cNvSpPr txBox="1"/>
          <p:nvPr/>
        </p:nvSpPr>
        <p:spPr>
          <a:xfrm>
            <a:off x="509600" y="2490400"/>
            <a:ext cx="3913500" cy="21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вещи и материалы: стол, книга, молоко, стекло. Они отвечают на вопросы что? чего? и не обозначают живое существо.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99875" y="2490400"/>
            <a:ext cx="3913500" cy="21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и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относятся явления природы и отвлечённые слова: дождь, лес, дружба, радость. Такие существительные помогают увидеть, что не всё определяется только по смыслу.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одушевлённость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значении слова и сравнении форм в винительном падеже
</a:t>
            </a:r>
            <a:endParaRPr lang="en-US" sz="24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формы слова помогает быстро определить его грамматический признак без догадок.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форма часто меняется, а у неодушевлённых совпадает с именительным падежом.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«Одушевлённые и неодушевлённые существительные»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падежам на простых примерах
</a:t>
            </a:r>
            <a:endParaRPr lang="en-US" sz="267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помогают увидеть разницу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показать кота и мяч, лису и книгу, врача и тетрадь, различие становится сразу заметным. Так проще запомнить, какие слова называют живое.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неживое: сравнение на примерах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грамматика не всегда совпадают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определяется не пользой предмета и не тем, красив он или важен. Главное — кого или что обозначает слово и как оно изменяется по падежам.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— главный ориентир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во множественном числе винительный падеж обычно совпадает с родительным: вижу котов, учеников, птиц. Это самый надёжный признак при проверке.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неодушевлённых существительных винительный падеж совпадает с именительным: вижу столы, дома, книги. Форма остаётся такой же, как в начальной форме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лучше не полагаться только на вопрос кто? или что?. Сравнение падежных форм даёт точный результат и помогает избежать ошибок в упражнении.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могут удивить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на первый взгляд кажутся одушевлёнными, но грамматически ведут себя иначе. Поэтому важно проверять не только смысл, но и форму слова.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кукла обозначает игрушку, а робот — неживой предмет, однако в речи они могут изменяться как одушевлённые: вижу кукол, роботов.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особые случаи, которые нужно запоминать отдельно: ферзь, покойник, микроб. Такие слова показывают, что грамматика языка не всегда совпадает с привычным впечатлением.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одушевлённость — это не просто «живое» и «неживое», а языковое правило с собственными исключениями и традицией употребления.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существительных по значению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примеры чаще всего встречаются в школьных заданиях по этой теме.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предметы и явления, но все группы объединены одной частью речи и общим правилом различения.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темы; данные иллюстративные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людей и животных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людей почти всегда отвечают на вопрос кто? и относятся к одушевлённым существительным: ученик, учитель, сестра, сосед, пилот.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тоже являются одушевлёнными: медведь, щука, пчела, воробей. Это правило сохраняется даже тогда, когда животное показано на рисунке неподвижно.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самая понятная группа слов: если слово называет человека или животное, его обычно легко определить как одушевлённое.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предметов, растений и веществ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названий предметов, растений, веществ и материалов относятся к неодушевлённым существительным: берёза, карандаш, сахар, стекло, дом.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отвечают на вопрос что? и в винительном падеже сохраняют форму именительного: вижу берёзу, карандаш, сахар.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запомнить главное правило: если слово называет не живое существо и не сказочного героя, оно чаще всего неодушевлённое.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названия всего, что не является человеком, животным или персонажем, даже если слово связано с живой природой.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в единственном и множественном числе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форма винительного падежа помогает различать одушевлённые и неодушевлённые существительные.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форма винительного падежа отличается от именительного, а у неодушевлённых часто совпадает с ним.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«Одушевлённые и неодушевлённые имена существительные»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и клички животных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 и клички животных относятся к одушевлённым существительным: Анна, Илья, Жучка, Барсик. Здесь работает то же грамматическое правило, что и у нарицательных слов.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и названия учреждений обычно неодушевлённые: Москва, Волга, школа, музей. Их одушевлённость не определяется тем, что слово написано с заглавной буквы.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не только на форму имени собственного, но и на то, кого или что оно называет. Именно значение помогает не перепутать разные группы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одушевлённость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школьной проверки: от значения слова к его форме в винительном падеже.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определении одушевлённости
</a:t>
            </a:r>
            <a:endParaRPr lang="en-US" sz="2548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не всегда подсказывает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кукла может казаться «живым» по смыслу, но грамматика проверяется формой. В упражнении правильно сказать: вижу кукол, а не «куклы», поэтому слово относится к одушевлённым в употреблении.
</a:t>
            </a:r>
            <a:endParaRPr lang="en-US" sz="1377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и шахматный ферзь требуют проверки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Робот, ферзь и похожие слова легко сбивают с толку, потому что обозначают не настоящих людей и не животных. Однако в речи они могут вести себя как одушевлённые: вижу роботов, ферзей.
</a:t>
            </a:r>
            <a:endParaRPr lang="en-US" sz="13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винительный падеж у разных слов
</a:t>
            </a:r>
            <a:endParaRPr lang="en-US" sz="2628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 на уроке, потому что форма слова сразу показывает, к какой группе оно относится.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форма чаще отличается от именительного, а у неодушевлённых обычно совпадает с ним.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1672" y="1090878"/>
            <a:ext cx="128609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на распознавание слов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Медведь, сосед и бабочка называются одушевлёнными, потому что обозначают человека или животное и в винительном падеже ведут себя как живые.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 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и телефон — неодушевлённые слова: они называют предмет или явление, а в проверке обычно совпадают с именительным падежом.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Отвлечённое понятие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не обозначает ни человека, ни животное, поэтому относится к неодушевлённым существительным, хотя слово очень важно для выражения чувств.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значение слова, а затем сравнить его форму. Такой способ помогает быстро и без ошибок разделить слова на две группы.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некоторые слова ведут себя в речи и почему их нельзя определять только по привычному 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случаи показывают: в русском языке решающими становятся не только смысл, но и грамматическое поведение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«Одушевлённые и неодушевлённые имена существительные»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и особые примеры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Одушевлённость: смысл и грамматика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людей, животных и персонажей, а неодушевлённые — предметы, явления и понятия. Проверка по падежу помогает быстро и точно определить слово в тексте.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2026-05-22T06:34:39Z</dcterms:created>
  <dcterms:modified xsi:type="dcterms:W3CDTF">2026-05-22T06:34:39Z</dcterms:modified>
</cp:coreProperties>
</file>