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«Верёвочка»: весёлое стихотворение о прыжках, старании и детской радости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история о прыжках, упорстве и радости движения.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 и мир детской поэзии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 умела говорить о детстве просто и точно. В её стихах обычные игры, школьные будни и маленькие переживания превращаются в понятные, живые истории, близкие каждому ребёнку.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говорится в стихотворении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не события, а настроение: движение, азарт, ожидание удачи и радость от того, что получилось лучше. Именно поэтому история так близка детям.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попытка даётся не так легко, как хочется, но героиня не останавливается. Она снова начинает прыгать, считает и постепенно приближается к успеху.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девочка, которая прыгает через верёвочку и старается не сбиться. Простое действие сразу задаёт живую, узнаваемую картину детской игры.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героиня стихотворения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кажется очень живой и подвижной: она вся в игре, в прыжке, в ожидании следующей удачи. В её позе и настроении чувствуется энергия, которая делает сцену яркой и запоминающейся.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 движении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может ошибиться, сбиться со счёта или остановиться, но не огорчается надолго. Девочка снова берётся за скакалку, и в этом видно её спокойную настойчивость и детскую смелость.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 не сбивает с пути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950" y="2087925"/>
            <a:ext cx="2887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38" y="2087925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4363" y="2087921"/>
            <a:ext cx="46200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понятно второклассникам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знают, как это бывает: сначала не получается, а потом выходит лучше. Поэтому стихотворение сразу вызывает узнавание и живой интерес.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ситуация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через скакалку — простая и весёлая дворовая забава. Она понятна младшим школьникам, потому что связана с движением, счётом и дружеским азартом.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игра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легко сопереживает героине и радуется вместе с ней. От этого стихотворение воспринимается не как урок, а как тёплая маленькая история.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сочувствие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стихотворение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возникает картина детской забавы: девочка берёт верёвочку и начинает прыгать. С первых строк действие звучит быстро и оживлённо.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игры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старается поймать ритм, считает прыжки и сосредотачивается на движении. В этот момент слышна сама игра, а не подробное описание.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попытки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всё получается с первого раза, и именно это делает эпизод живым. Девочка не сдаётся и снова начинает сначала.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Сбивка и новый старт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появляется чувство маленькой победы. Удачная попытка приносит весёлое, светлое настроение и завершает сцену на подъёме.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удачи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Агнии Барто «Верёвочка»
</a:t>
            </a:r>
            <a:endParaRPr lang="en-US" sz="1093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история звучит как весёлый счёт прыжков.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помогает почувствовать движение и делает стихотворение удобным для чтения вслух.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рождается не из насмешки, а из самой детской ситуации. Героиня старается, сбивается и начинает снова, и это выглядит трогательно и по-человечески.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мягкий юмор особенно хорошо воспринимается на уроке литературного чтения. Он помогает детям чувствовать себя уверенно и видеть в героине близкого, понятного ребёнка.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относится к ребёнку с теплотой: ошибки не подчеркиваются строго, а воспринимаются как естественная часть игры. Поэтому текст вызывает улыбку, а не стыд.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в тексте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показывает героиня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умеет не останавливаться после первой неудачи. Она снова берёт скакалку и продолжает попытки, показывая спокойную настойчивость.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умеет сосредоточиться на деле: считает прыжки, следит за движением и старается выполнить задачу аккуратно и внимательно.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радость от успеха учит ценить маленькую победу. Это важный пример для младших школьников, которым тоже нужно доводить начатое до конца.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поведении заметна вера в себя. Даже если что-то не получилось сразу, героиня не теряет интерес и ждёт следующего удачного раза.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всё построено на движении: прыжки, повторения, счёт и короткий темп создают ощущение настоящей детской игры. Читаешь — и будто слышишь лёгкий стук скакалки и быстрые шаги.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подходит солнечный двор, ребёнок в прыжке и ощущение свободы. Такой образ помогает увидеть главное: в тексте важны не только действия, но и радость, которую приносит игра.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движения и игры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ясный язык
</a:t>
            </a:r>
            <a:endParaRPr lang="en-US" sz="38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793650" y="16456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игры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сразу говорит о знакомой детской забаве. Слова простые, поэтому ребёнок быстро понимает, что происходит, и легко следит за действием.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793650" y="26590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счёт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появляются короткие фразы и повторяющиеся движения. Они помогают услышать ритм игры и запомнить последовательность прыжков почти без усилий.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1793650" y="36724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заучивание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текст звучит как удобная для чтения вслух мини-сценка. Простота языка делает его особенно подходящим для урока и для заучивания наизусть.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070" y="1744250"/>
            <a:ext cx="539109" cy="55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388" y="1744250"/>
            <a:ext cx="556500" cy="556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4322" y="1744250"/>
            <a:ext cx="452156" cy="556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6775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радость движения и ожидание удачного прыжка. Настроение остаётся светлым, потому что сама игра приносит удовольствие и живой детский азарт.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46775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игра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21788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по-доброму и мягко. Даже маленькие ошибки не огорчают, а только делают историю ещё более настоящей и близкой детям.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21788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атмосфера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5978550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сюжет создают ощущение бега, прыжков и свободного двора. От этого текст кажется очень живым, будто его можно увидеть и услышать прямо сейчас.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978550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 и свобода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напоминает: ребёнок растёт не только на уроках. В обычной игре тоже развиваются смелость, упорство и умение не останавливаться после первой неудачи.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даже небольшой результат важен. Удачный прыжок приносит гордость и хорошее настроение, потому что он достаётся через терпение и старание.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 стихотворении становится не просто забавой, а настоящим маленьким испытанием. Ребёнок старается, ошибается и снова пробует, пока не почувствует радость успеха.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учит спокойно относиться к ошибкам. Если что-то не получилось с первого раза, это не повод расстраиваться, а причина попробовать ещё раз.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подсказывает важную мысль: успех часто приходит после нескольких попыток. Ошибка здесь — не конец, а обычная часть пути к победе.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напоминает, что над собой можно улыбнуться без обиды. Такая доброта помогает ребёнку не бояться промахов и сохранять хорошее настроение.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 ценность терпения. Чтобы добиться результата, нужно не торопиться, следить за движением и не терять внимание во время игры.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становится наглядной благодаря счёту прыжков, повтору движений и ожиданию удачи. Эти подробности помогают представить, как ребёнок старается и внимательно следит за каждым шагом игры.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Дополняют картину верёвочка, двор, земля под ногами и радостный смех. Такие простые детали создают ощущение настоящего летнего дня, знакомого каждому школьнику.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делают историю живой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38" y="2087925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363" y="2110921"/>
            <a:ext cx="468000" cy="416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повторяющиеся действия и похожие звуки. Из-за этого строки быстро запоминаются, а порядок событий легко удержать в голове.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звучат ровно и ритмично, словно счёт прыжков. Такой размер помогает читать стихотворение вслух спокойно и уверенно.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идут просто и последовательно: игра, попытка, ошибка, новый прыжок, успех. Когда история ясна, её легче повторять и учить наизусть.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сюжет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жизнью школьника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легко представляет себя на месте героини: он тоже учится, старается и радуется маленьким победам. Это делает стихотворение почти личной историей.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нет чудес или сказочных превращений, зато есть обычная детская жизнь. Именно такая реальность особенно интересна младшим школьникам, потому что она узнаваема.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узнают в стихотворении дворовую игру, знакомую по переменам, прогулкам и соревнованиям с друзьями. Поэтому текст кажется очень близким и понятным.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поэтического стиля Агнии Барто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умеет видеть в обычном дне яркий сюжет. Она замечает маленькое движение, короткую эмоцию или игру и делает из них запоминающийся текст.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стихи отличаются простотой и музыкальностью. Слова звучат легко, а ритм помогает читать их вслух без напряжения и путаницы.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«Верёвочке» особенно заметны мягкий юмор и точность наблюдения. Именно так поэтесса передаёт детскую жизнь коротко, но очень выразительно.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пишет о ребёнке естественно, без украшательства и назидательности. Поэтому герои её стихов выглядят живыми, а не выдуманными.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800" y="1747259"/>
            <a:ext cx="28875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8882" y="1747259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показывает характер ребёнка: она подвижная, упорная и не боится пробовать снова. Через её действия раскрывается настроение всей истории.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Скакалка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верёвочка становится важным образом игры и старания. Она соединяет движение, счёт и маленькую радость от удачного прыжка.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момент в стихотворении особенно ценен, потому что он приходит после попыток и ошибок. Так обычная игра превращается в маленькую победу.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прыжков помогает почувствовать напряжение и ожидание успеха. Он делает игру похожей на маленькое соревнование с самой собой.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и смысловые акценты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«Верёвочка» показывает, как из простой дворовой игры рождаются радость, упорство и хорошее настроение. В этом коротком стихотворении есть движение, улыбка и маленькая победа, понятная каждому ребёнку.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маленькая игра — большое настроение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2026-05-24T06:06:49Z</dcterms:created>
  <dcterms:modified xsi:type="dcterms:W3CDTF">2026-05-24T06:06:49Z</dcterms:modified>
</cp:coreProperties>
</file>