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Химический состав клетки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важных органических и неорганических веществ, обеспечивающих жизнь.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химического состава клетки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изучали состав живых организмов, открывая роль воды и белков. Эти открытия заложили основы биологии, медицины и экологии, раскрывая механизмы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элементы клетки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кислород — главные компоненты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кислород составляют большую часть массы клетки благодаря высокой доле воды, создающей среду для реакций. Они важны для поддержания жизненных процессов.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— основа органических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входит в состав белков, липидов, углеводов и нуклеиновых кислот, формируя каркас биомолекул и обеспечивая разнообразие химических структур клетки.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— железо и йод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йод встречаются в малых количествах, но важны для функций ферментов и регуляции гормонов, обеспечивая нормальное функционирование 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Макроэлементы, такие как углерод и кислород, участвуют в строительстве молекул и поддержании физиологических процессов клетки.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микроэлементы клетки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и сера важны для энергообмена и структуры белков, обеспечивая клеточные функции и устойчивость к внешним воздействиям.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включая железо и цинк, входят в состав ферментов, регулируют обмен веществ и поддерживают здоровье клеток.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 кобальт - необходимые микроэлементы, влияющие на гормональный баланс и синтез витаминов.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клетки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компонент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до 80% массы клетки, участвует в растворении веществ, транспортирует питательные компоненты и удаляет продукты обмена. Вода поддерживает форму клетки и среду для химических реакций.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локализована в цитоплазме и вакуолях, обеспечивая гибкость и упругость клетки. Молекула воды способна образовывать связи, что важно для жизненных процессов.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химических компонентов клетки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преобладает, создавая среду для биохимии клетки, а органические вещества играют ключевую роль в структуре и энергии.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и разнообразие органических веществ обеспечивают жизнедеятельность клетки и её адаптацию к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образуют кости и зубы, обеспечивая прочность и поддержку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 и калия отвечают за передачу нервных импульсов и регуляцию водного баланса.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электролитов важен для правильной работы клеток и поддержания гомеостаза.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клетки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минеральные соли клетки и их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роль минеральных солей в клеточных процессах и поддержании здоровья.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соль выполняет уникальную функцию, важную для метаболизма и структуры клетки.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752" y="1037025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752" y="3054751"/>
            <a:ext cx="1755046" cy="188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клетки: основные классы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строительные и функциональные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создают ферменты и структурные элементы клетки. Они состоят из аминокислот, формируя разнообразные структуры и принимая участие во всех жизненных процессах.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05800" y="118312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 энергии и структурный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энергией клетку и формируют клеточные стенки у растений, выступая основой для хранения и транспорта веществ.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строительный материал и запас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входят в состав мембран, защищают клетку и служат энергетическим резервом, обеспечивая гидроизоляцию и гибкость.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058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хранение наследственной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кодируют и передают генетическую информацию, управляя синтезом белков и развитием клетки.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— основной простой углевод, обеспечивающий энергию для всех клеточных процессов.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углеводы запасаются в виде крахмала, обеспечивая долгосрочный источник энергии.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составляет клеточную стенку растений, поддерживая форму и защиту тканей.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ключевые источники энергии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содержание белков, углеводов и липидов в разных типах клеток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запас углеводов формирует основу энергетического резервуара, особенно благодаря высоким показателям в вакуолях листьев.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белков, углеводов и липидов тесно связано с функциями клетки: энергия, структура и метаболизм зависят от типа клетки.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составляют основу мембран клеток, обеспечивая барьер и избирательный транспорт веществ внутрь и наружу клетки.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функции и примеры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накапливаются в жировых каплях как энергетический резерв, мобилизуемый при недостатке питательных веществ.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регулирует текучесть мембран, поддерживая их стабильность и гибкость, что критично для жизнедеятельности животных клеток.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участвуют в синтезе витаминов и гормонов, влияя на обмен веществ и обеспечение сигнализации между клетками.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функции белков в клетке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белков: строительные и ферментативные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являются не только структурными элементами, создающими каркас клетки, но и ферментами, ускоряющими жизненно важные биохимические процессы. Они обеспечивают клетке механическую прочность и регулируют метаболизм.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белков и их биологические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транспортных белков, переносящих молекулы по клетке, до защитных, охраняющих организм от вредных факторов — белки охватывают широкий спектр функций, обеспечивая жизнедеятельность и адаптацию клеток.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сравнение белков, липидов и углеводов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типы функций трёх ключевых классов органических веществ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веществ уникален по функциям, что обеспечивает комплексную работу клетки и ее адаптацию к окружающей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носитель генетической информации, хранящий инструкции для синтеза всех белков клетки.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транслирует информацию с ДНК к рибосомам, где происходит сборка белков согласно генетическому коду.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нуклеиновых кислот из последовательностей нуклеотидов определяет уникальные характеристики каждого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хранение и передача информации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белка: от ДНК до белка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реализации генетической информации в клетке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микроэлементов в жизнедеятельности клеток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— переносчик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 состав гемоглобина, который переносит кислород в крови, обеспечивая кислородное питание клеток и поддержание обмена веществ.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— регулятор работы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необходим для синтеза гормонов щитовидной железы, которые контролируют обмен веществ и развитие организма, особенно важен для мозга и нервной 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 медь — активаторы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 медь участвуют в различных ферментативных реакциях, поддерживая иммунитет и процессы детоксикации в клетках.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регулирует форму и объем клетки, влияя на тургор и механическую устойчивость тканей.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белков ослабляет иммунную защиту, снижая способность организма бороться с инфекциями.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ведет к анемии, снижая кислородный обмен и энергообеспечение клеток.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химического состава на свойства клетки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химического состава клетки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Хроматография — разделение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выделять отдельные вещества из сложных смесей, что помогает определить молекулярный состав клетки для дальнейшего изучения.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— изучение молекул по спектру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анализа структуры и свойств молекул внутри клетки, выявляя их характерные спектральные особенности.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формируют структуру и функции клетки, обеспечивая её рост, энергию и передачу наследственности, что лежит в основе всего живого на Земле.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— фундамент жизни клетки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2026-05-09T09:31:01Z</dcterms:created>
  <dcterms:modified xsi:type="dcterms:W3CDTF">2026-05-09T09:31:01Z</dcterms:modified>
</cp:coreProperties>
</file>