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4269" y="-68580"/>
            <a:ext cx="4567462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3. Schooldays &amp; Work: school routines, first jobs and future careers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жизнь, первые подработки и будущая профессия через английский язык.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290" y="1229711"/>
            <a:ext cx="3318527" cy="323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15–16 лет особенно важно учиться управлять временем, понимать свои обязанности и пробовать реальные роли взрослых. Эта тема помогает говорить по-английски о школе, подработке, опыте и будущих планах без отрыва от повседневной жизни.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8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школьная жизнь и работа важны в 10 классе
</a:t>
            </a:r>
            <a:endParaRPr lang="en-US" sz="258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школьный день: от утра до домашней работы
</a:t>
            </a:r>
            <a:endParaRPr lang="en-US" sz="2434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ctr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с подъёма, завтрака и сборов. Важно успеть be on time и правильно настроиться на учёбу, чтобы не спешить и не пропускать нужные вещи.
</a:t>
            </a:r>
            <a:endParaRPr lang="en-US" sz="1307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 перемены
</a:t>
            </a:r>
            <a:pPr algn="ctr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идут lessons, breaks и общение с одноклассниками. Школьный день обычно имеет чёткое расписание: start school at and finish school at помогают описывать его по-английски.
</a:t>
            </a:r>
            <a:endParaRPr lang="en-US" sz="1218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могут быть кружки, спорт или дорога домой. Затем ученику нужно do homework и, при необходимости, revise for tests, чтобы не накапливать пробелы.
</a:t>
            </a:r>
            <a:endParaRPr lang="en-US" sz="1348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 сон
</a:t>
            </a:r>
            <a:pPr algn="ctr" indent="0" marL="0">
              <a:lnSpc>
                <a:spcPct val="100000"/>
              </a:lnSpc>
              <a:buNone/>
            </a:pPr>
            <a:r>
              <a:rPr lang="en-US" sz="73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дня важно завершить дела, отдохнуть и лечь спать вовремя. Подросткам особенно нужны 8–10 hours of sleep, чтобы сохранять концентрацию и работоспособность.
</a:t>
            </a:r>
            <a:endParaRPr lang="en-US" sz="1280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2175" y="1359700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Backpack, notebook, textbook, pencil case и calculator — это базовые предметы школьной повседневности. Они помогают держать порядок и быстро переключаться между уроками без лишней суеты.
</a:t>
            </a:r>
            <a:endParaRPr lang="en-US" sz="738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179575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принадлежности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997456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Timetable, planner и schedule показывают, как распределены уроки, задания и дедлайны. Чёткий план помогает не забывать про assignment и вовремя готовиться к контрольным.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1817331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дня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635212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Laptop и digital tools for learning стали обычной частью школьной работы. Они удобны для поиска информации, создания презентаций и организации материалов по предметам.
</a:t>
            </a:r>
            <a:endParaRPr lang="en-US" sz="8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2455087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с техникой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272968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Uniform, subject, lesson и deadline напоминают, что школа требует не только знаний, но и дисциплины. Организованность помогает соблюдать правила и увереннее справляться с нагрузкой.
</a:t>
            </a:r>
            <a:endParaRPr lang="en-US" sz="778" dirty="0"/>
          </a:p>
        </p:txBody>
      </p:sp>
      <p:sp>
        <p:nvSpPr>
          <p:cNvPr id="14" name="Text 8"/>
          <p:cNvSpPr txBox="1"/>
          <p:nvPr/>
        </p:nvSpPr>
        <p:spPr>
          <a:xfrm>
            <a:off x="332175" y="3092843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правила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332175" y="3910724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заранее готовит вещи и проверяет задания, учёба становится более спокойной. Такой подход формирует ответственность и помогает лучше использовать время в течение недели.
</a:t>
            </a:r>
            <a:endParaRPr lang="en-US" sz="780" dirty="0"/>
          </a:p>
        </p:txBody>
      </p:sp>
      <p:sp>
        <p:nvSpPr>
          <p:cNvPr id="16" name="Text 10"/>
          <p:cNvSpPr txBox="1"/>
          <p:nvPr/>
        </p:nvSpPr>
        <p:spPr>
          <a:xfrm>
            <a:off x="332175" y="3730599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подход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расписание и организация учёбы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 разные предметы связаны с практическими навыками и реальной жизнью.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предмет развивает навык, который пригодится не только на уроках, но и в работе, общении и повседневных решениях.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тематика модуля 3, обобщение учебной лексики
</a:t>
            </a:r>
            <a:endParaRPr lang="en-US" sz="1256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и навыки, которые они развивают
</a:t>
            </a:r>
            <a:endParaRPr lang="en-US" sz="24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занятия занимают основную часть времени подростка в течение недели.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сон остаются главными статьями нагрузки, а свободное время заметно сокращается в дни проверочных и дополнительных занятий.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модель режима дня школьника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обычно распределяется школьная неделя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 как форма учебной ответственности
</a:t>
            </a:r>
            <a:endParaRPr lang="en-US" sz="2484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 помогают закреплять vocabulary и grammar, а также возвращаться к пройденным темам. Это снижает риск забыть материал между уроками и делает знания более устойчивыми.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материала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самостоятельная работа улучшает reading и writing, учит замечать свои ошибки и точнее формулировать мысли. Для старшеклассника это уже не формальность, а часть учебной дисциплины.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навыков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clear instructions, аккуратное оформление и выполнение работы к сроку. Когда ученик проверяет ошибки и исправляет их, он не просто сдаёт задание, а реально учится.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качества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Систематическая подготовка позволяет не накапливать пробелы и спокойнее чувствовать себя перед tests. В результате оценки становятся стабильнее, а уверенность в собственных силах растёт.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стресса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подросток оценивает нагрузку и принимает взвешенное решение о работе.
</a:t>
            </a:r>
            <a:endParaRPr lang="en-US" sz="1389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совместить учёбу, хобби и подработку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342" y="1225646"/>
            <a:ext cx="2559164" cy="1926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подросток помогает раскладывать товары, проверять ценники и вежливо отвечать покупателям. Рядом всегда есть взрослый сотрудник, который подсказывает, что делать, и следит за безопасной работой.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магазине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кафе подросток может помогать с простыми задачами, а дома — выполнять несложные онлайн-поручения. В обоих случаях важны вежливость, внимательность и уважительное отношение к правилам и людям.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кафе или онлайн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ребята разносят небольшие вещи по району, выгуливают собак или присматривают за младшими детьми. Такие занятия требуют пунктуальности, аккуратности и умения выполнять простые инструкции без лишних объяснений.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поручения рядом с домом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подработки подростков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53653"/>
            <a:ext cx="432000" cy="3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0505" y="1710453"/>
            <a:ext cx="324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ограничения для несовершеннолетних работников
</a:t>
            </a:r>
            <a:endParaRPr lang="en-US" sz="2268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требуется разрешение родителей и понятные условия работы. Это помогает защитить подростка и убедиться, что подработка не мешает учёбе и отдыху.
</a:t>
            </a:r>
            <a:endParaRPr lang="en-US" sz="1146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взрослых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работы подросток должен понимать свои задачи и границы ответственности. Простые и ясные обязанности снижают стресс и помогают быстрее освоиться в новой среде.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обязанности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не поручают опасные или ночные задачи. Рабочее место должно быть безопасным, а инструкции — понятными, чтобы риск травм и ошибок был минимальным.
</a:t>
            </a:r>
            <a:endParaRPr lang="en-US" sz="109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среда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часы для несовершеннолетних обычно сокращены. График должен учитывать школьное расписание, сон и восстановление, чтобы нагрузка оставалась безопасной и реалистичной.
</a:t>
            </a:r>
            <a:endParaRPr lang="en-US" sz="1039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время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828188"/>
            <a:ext cx="4356600" cy="1966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темы Module 3: Schooldays &amp; Work
</a:t>
            </a:r>
            <a:endParaRPr lang="en-US" sz="1299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 универсальные навыки проявляются в учёбе и в первых трудовых ситуациях, а также почему они важны для успеха.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Soft skills помогают одинаково уверенно чувствовать себя и в классе, и на рабочем месте; без них академические знания работают заметно хуже.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навыки в школе и на работе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первой работы работодатели чаще оценивают не опыт, а поведение: насколько подросток предсказуем, внимателен и готов быстро освоить простые правила.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высоко ценятся надёжность, пунктуальность и желание учиться: именно они снижают риски и упрощают обучение новичка.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требований к соискателям на entry-level positions
</a:t>
            </a:r>
            <a:endParaRPr lang="en-US" sz="1012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employers value in an entry-level worker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3759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69994"/>
            <a:ext cx="324000" cy="25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57483"/>
            <a:ext cx="324000" cy="28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39483"/>
            <a:ext cx="324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развивают школьные проекты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учат искать информацию в разных источниках, сравнивать данные и отделять факты от мнений. Эти навыки особенно полезны при подготовке докладов и будущих профессиональных задач.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задания развивают умение договариваться, делить роли и принимать разные точки зрения. В такой работе школьник получает опыт, близкий к реальному взаимодействию в коллективе.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Выступления, отчёты и дебаты формируют навык ясно объяснять свою позицию и уверенно отвечать на вопросы. Эти материалы позже могут стать основой для небольшого портфолио.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Презентация результата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проектом помогает распределять этапы, соблюдать дедлайны и следить за качеством результата. Для десятиклассника это практическая тренировка самодисциплины и ответственности.
</a:t>
            </a:r>
            <a:endParaRPr lang="en-US" sz="883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304" y="1225646"/>
            <a:ext cx="2559164" cy="19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342" y="1225646"/>
            <a:ext cx="2559164" cy="19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безопасная среда начинается с простых правил: не загромождать проходы, аккуратно пользоваться оборудованием и сразу сообщать о неисправностях. На стене заметны знаки эвакуации, а рабочие места организованы так, чтобы ничего не мешало движению и концентрации.
</a:t>
            </a:r>
            <a:endParaRPr lang="en-US" sz="984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без лишнего риска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проверяет настройки конфиденциальности перед отправкой данных и не делится личной информацией без необходимости. В аудитории он так же внимательно относится к правилам: бережно использует технику, держит стол в порядке и не отвлекает других.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 и офлайн безопасность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приходит в небольшую мастерскую в защитной одежде и слушает короткий инструктаж. Рядом стоит взрослый сотрудник, который показывает, где хранить инструменты, как поддерживать порядок и к кому обращаться, если возникнет вопрос.
</a:t>
            </a:r>
            <a:endParaRPr lang="en-US" sz="984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день на подработке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безопасная среда в школе и на работе
</a:t>
            </a:r>
            <a:endParaRPr lang="en-US" sz="25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безопасный и разумный порядок выбора первой работы для школьника.
</a:t>
            </a:r>
            <a:endParaRPr lang="en-US" sz="1199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первой подработке или стажировке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резюме легче читать, и в нём лучше видны учёба, навыки, кружки и достижения без лишних деталей.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 — оптимальный объём для первого резюме.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рекомендации по составлению CV для первой работы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старшеклассника подработка полезна только при небольшом объёме часов, ясном графике и поддержке семьи. Иначе даже полезный опыт быстро превращается в перегрузку.
</a:t>
            </a:r>
            <a:endParaRPr lang="en-US" sz="1397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заметны в опыте и самостоятельности, а главные риски связаны с временем и утомлением; поэтому приоритет учёбы должен сохраняться.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плюсов и минусов совмещения учёбы и подработки
</a:t>
            </a:r>
            <a:endParaRPr lang="en-US" sz="972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Benefits and difficulties of combining study and work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предметы связаны с будущей профессией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95725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развивает точность, логику и умение работать с цифрами. Эти качества особенно нужны в экономике, финансах и IT, где важны расчёты, структурное мышление и внимание к деталям.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695725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7106075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 развивает цифровую грамотность, поиск решений и работу с данными. Эти умения открывают путь к программированию, дизайну и цифровым медиа, где технологии меняются особенно быстро.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7106075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5503488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анализировать источники, видеть причины событий и делать выводы. Эти навыки востребованы в праве, архивном деле и музейной работе, где важны контекст и доказательность.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503488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900900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формирует понимание живых систем и ответственность за здоровье. Она особенно полезна для медицины, экологии и ветеринарии, где требуются наблюдательность и точность.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900900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2298313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читать, писать и общаться с людьми из разных стран. Он нужен в переводе, журналистике, туризме и любой сфере, где важны международные контакты.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2298313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874765"/>
            <a:ext cx="4356600" cy="16337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распределяются учебная нагрузка, отдых и возможная подработка в течение недели, если приоритет остаётся за школой и восстановлением сил.
</a:t>
            </a:r>
            <a:endParaRPr lang="en-US" sz="1336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режим лучше хаотичной перегрузки: он оставляет время на сон, восстановление и учёбу, не снижая качество результатов.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режима недели для учащегося 10 класса
</a:t>
            </a:r>
            <a:endParaRPr lang="en-US" sz="1351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4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Реалистичный баланс недели для десятиклассника
</a:t>
            </a:r>
            <a:endParaRPr lang="en-US" sz="264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7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работа: один путь к взрослению
</a:t>
            </a:r>
            <a:endParaRPr lang="en-US" sz="2678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привычки формируют основу будущей профессиональной жизни, а первая работа помогает понять ответственность взрослых решений. Успех приходит там, где есть баланс, осознанный выбор и постепенное развитие навыков.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2026-05-31T13:46:42Z</dcterms:created>
  <dcterms:modified xsi:type="dcterms:W3CDTF">2026-05-31T13:46:42Z</dcterms:modified>
</cp:coreProperties>
</file>