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М.С. Березовский: композитор XVIII века и основатель русской профессиональной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Березовского к большой музыке начался очень рано и изменил русское хоровое искусство.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музыка в России быстро выходила за рамки службы при церкви. При дворе рос интерес к европейским жанрам, появлялись опера, концерт и сложная хоровая музыка.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Россия XVIII века: время перемен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000" y="2915264"/>
            <a:ext cx="50512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первые музыкальные впечатления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вырос в украинско-русской среде, где церковное пение было частью повседневной жизни. Именно эта среда рано приучила его к звучанию хора и многоголосию.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обучался пению и постепенно осваивал навыки, необходимые для церковного хориста. Ранний опыт помог ему уверенно слышать отдельные голоса в общем звучании.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Певческая подготовка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стало для него первой музыкальной школой. В ней формировались слух, чувство ритма и умение передавать настроение без инструментального сопровождения.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традиция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духовной музыкой научило Березовского строить мелодию и выстраивать голоса друг с другом. Позже это стало важной основой его композиторского почерка.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будущего стиля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Петербурге и первые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Березовский учился в придворной певческой школе, где занимался не только пением, но и теорией музыки, а также основами сочинения.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он быстро проявил себя как одарённый исполнитель и внимательный ученик. Придворная среда приучила его к дисциплине, точности и высоким требованиям к музыканту.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Италию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познакомился с оперой, более сложной хоровой техникой и правилами европейской композиции. Это помогло ему шире взглянуть на возможности музыки.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1760-х годах Березовский оказался в Италии — для русского музыканта это был редкий шанс увидеть главные музыкальные центры Европы и услышать новые образцы искусства.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опыт не заменил русскую традицию, а дополнил её. Позднее Березовский сумел соединить певучесть родного хорового стиля с европейскими приёмами письма.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у Джованни Баттисты Мартини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полифонии и построению музыкальной формы. Эти навыки были очень важны для хоровых сочинений с несколькими голосовыми линиями.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Болонье Березовский учился у Джованни Баттисты Мартини — известного педагога, которого уважали за глубокие знания в области музыки.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контрапункт, то есть искусство сочетать несколько самостоятельных голосов так, чтобы они звучали согласованно и выразительно.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школа помогла Березовскому выйти на высокий профессиональный уровень и сделала его одним из самых образованных русских композиторов своего времени.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0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на основе учебных и музыковедческих обзоров творчества М. С. Березовского; точные количественные данные не фиксируются в учебных источниках.
</a:t>
            </a:r>
            <a:endParaRPr lang="en-US" sz="130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творчества Березовского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точный подсчёт, а общее соотношение жанров в сохранившемся наследии композитора.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творчества Березовского — духовная и хоровая музыка; опера и другие жанры занимают более скромное место.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концерты — главная часть наследия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концерты Березовского считаются одним из главных достижений русской музыки XVIII века. В них заметно соединение церковной традиции и европейской полифонии.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сочинений характерны ясное построение, смена спокойных и напряжённых эпизодов, а также выразительные мелодии, которые делают музыку особенно живой.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духовных концертах лучше всего видно умение композитора работать с хором: каждый голос важен, но вместе они создают цельное и сильное звучание.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музыкального языка композитора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Березовского часто звучит величественно и собранно. Такое впечатление создаётся благодаря строгому ритму, ясной форме и уверенной хоровой подаче.
</a:t>
            </a:r>
            <a:endParaRPr lang="en-US" sz="2269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Торжественность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внимательно относился к каждому голосу в хоре. Он умел соединять их так, чтобы они не мешали друг другу, а создавали богатую звуковую ткань.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Многоголосие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торжественных произведениях у него слышна мягкость и напевность. Это делает музыку не только строгой, но и по-настоящему выразительной для слушателя.
</a:t>
            </a:r>
            <a:endParaRPr lang="en-US" sz="2217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Лиричность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любил противопоставлять разные хоровые группы и менять напряжение внутри произведения. Благодаря этому музыка не кажется однообразной и сохраняет внутреннее движение.
</a:t>
            </a:r>
            <a:endParaRPr lang="en-US" sz="1997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звучания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музыковедческие материалы по истории русской музыки XVIII века.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и другие композиторы XVIII века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Березовский отличался от своих более поздних современников и какое место занял в истории русской музыки.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оказался раньше Бортнянского и Веделя и во многом подготовил основу для их творчества.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«Демофонт» связан с итальянской оперной традицией XVIII века. В этом жанре Березовский работал не только с хором, но и с сольными голосами, передавая характеры героев через музыку.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показала опера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помогла композитору освоить сценическое действие, арии и ансамбли. Для слушателя это особенно важно: здесь музыка не сопровождает сюжет, а сама раскрывает драму и настроение персонажей.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«Демофонт»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творческий путь Березовского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из певца при дворе сформировался композитор профессионального уровня.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при дворе и музыкальная среда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вошёл в придворную музыкальную среду, где нужно было быстро и точно писать музыку для служб, торжеств и церемоний.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среди музыкантов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школа выделяла Березовского среди современников. Его знание европейских приёмов делало его заметным и уважаемым мастером.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капелле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ценились слух, грамотность и умение работать с хором. Композитор должен был звучать строго, ясно и торжественно.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 лет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прожил М.С. Березовский, не успев завершить многие замыслы.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М.С. Березовском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такая короткая жизнь не помешала ему оставить заметный след в истории русской хоровой музыки.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презентации, учебные и музыковедческие сведения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Березовский важен для истории музыки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направления его вклада в русскую музыку XVIII века.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вклад в хоровое письмо; европейские приёмы усилили качество и профессиональный уровень его сочинений.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Березовский, Бортнянский и Ведель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пришёл раньше других и успел соединить русское церковное пение с итальянской школой, поэтому его считают одним из первых мастеров профессиональной духовной музыки.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Бортнянский развил традицию дальше и сделал хоровое письмо ещё более стройным и торжественным. Ведель придал духовной музыке особую лиричность и внутреннюю напряжённость.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трое связаны с классическим этапом русской музыки XVIII века. Вместе они создали основу, на которой позже строилось русское хоровое искусство.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 рукописях и нотах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рукописи Березовского напоминают о времени, когда каждая нота переписывалась вручную. По таким листам можно увидеть, как выглядела музыкальная работа XVIII века и насколько важна была аккуратность записи.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Пожелтевшие страницы партитур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сочинений и архивные документы помогают исследователям восстанавливать историю его музыки. Эти материалы важны не только для учёных: они показывают, как рождалась русская композиторская школа и чем она отличалась.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Архив, который хранит голос эпохи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Березовского продолжают исполнять хоры и концертные коллективы. Когда старинная музыка звучит в зале, она перестаёт быть только страницей из прошлого и становится живым художественным опытом для современного слушателя.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звучит и сегодня
</a:t>
            </a:r>
            <a:endParaRPr lang="en-US" sz="26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775179"/>
            <a:ext cx="8493000" cy="3709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М.С. Березовском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основные сведения о композиторе и его месте в истории музыки.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связан прежде всего с духовной хоровой традицией и ранним этапом профессиональной русской музыки.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учебные материалы о М.С. Березовском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Березовского сегодня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имя напоминает о начале большого пути русской музыки. Он остался в истории как мастер, который опередил своё время и открыл новые возможности для хора.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Березовский помог русской хоровой музыке стать более выразительной и сложной. Его сочинения соединили церковную традицию с новой композиторской техникой.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особенно важна для школьников: она учит, что талант раскрывается сильнее, когда его поддерживают дисциплина и серьёзное образование.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русская профессиональная музыка началась не сразу, а складывалась через учёбу, труд и знакомство с лучшими европейскими образцами.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композитор, который опередил своё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М.С. Березовский прожил недолгую жизнь, но успел показать, как из певческой школы вырастает настоящий композитор. Его музыка стала важным шагом для русской хоровой традиции.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2026-05-25T00:32:05Z</dcterms:created>
  <dcterms:modified xsi:type="dcterms:W3CDTF">2026-05-25T00:32:05Z</dcterms:modified>
</cp:coreProperties>
</file>