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корабле и в самолёте нужны правила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дорога начинается с простых правил: они защищают каждого пассажира.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идёт по волнам, а самолёт летит среди облаков. В обоих случаях рядом много людей, поэтому важно знать правила, слушать экипаж и спокойно действовать в любой ситуации, даже если вокруг немного волнительно и очень интересно одновременно.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воде и по небу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слушать взрослых на борту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знают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на борту заранее знают, что делать при обычной ситуации и при тревоге. Их короткие команды помогают быстро понять, как поступить без лишней суеты.
</a:t>
            </a:r>
            <a:endParaRPr lang="en-US" sz="3000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нужно выполнять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задержаться или отвлечься, можно помешать другим пассажирам и попасть в опасное место. Внимательное выполнение указаний помогает всем двигаться спокойно и без лишних ошибок.
</a:t>
            </a:r>
            <a:endParaRPr lang="en-US" sz="2895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защищают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корабле и в самолёте даже маленькая невнимательность может привести к неприятности. Поэтому важно слушать с первого раза и делать именно то, что говорят взрослые.
</a:t>
            </a:r>
            <a:endParaRPr lang="en-US" sz="2689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помогает всем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не спорит и не бегает, рядом становится тише и безопаснее. Тогда взрослым легче помогать детям, пожилым людям и тем, кому нужна поддержка.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Ремень безопасности в самолёте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Удерживает в кресле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Ремень помогает оставаться на месте при взлёте, посадке и внезапной тряске. Он не даёт пассажиру соскользнуть и защищает от резких движений самолёта.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 риск удара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самолёт неожиданно качнёт, пристёгнутый пассажир не ударится о соседнее кресло или твёрдые части салона. Это особенно важно, когда все сидят близко друг к другу.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даже в спокойном полёте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кажется, что лететь совсем нестрашно и можно расслабиться. Но ремень всё равно должен быть застёгнут: спокойный полёт тоже может внезапно стать тряским.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пристёгиваться сразу после посадки на своё место, это становится привычкой. Такая простая привычка делает поездку гораздо безопаснее и помогает не забыть главное правило.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при тряске в самолёте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качает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Турбулентность — это воздушная тряска, когда самолёт может немного подняться, опуститься или качнуться в сторону. Это обычное явление, но сидеть нужно спокойно.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должны быть убраны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игрушки и другие предметы лучше держать на своём месте. Если они лежат где попало, то могут упасть, покатиться по салону и помешать.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Непристёгнутый пассажир рискует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ремень не застёгнут, при резком движении человек может удариться о твёрдые части салона или упасть с места. Даже короткая тряска бывает неожиданной.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сохранять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тряски важно сидеть прямо, не вставать без причины и не открывать столик. Тогда и самому спокойнее, и соседям легче чувствовать себя уверенно.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самолёте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действий для пассажира во время полёта и при тревоге.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самолёте нельзя бегать по салону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574340" y="2321744"/>
            <a:ext cx="4579500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проходы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Проходы в самолёте неширокие, а рядом сидят другие люди. Если бежать, легко задеть кого-то плечом, споткнуться самому и устроить лишнюю суматоху.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092574" y="2321744"/>
            <a:ext cx="4579500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при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торможения или тряски бегущий пассажир может потерять равновесие. Тогда падение становится особенно неприятным, потому что в салоне много твёрдых деталей.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2624924" y="2321744"/>
            <a:ext cx="4579500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важнее скорости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сидеть на своём месте и не устраивать гонки между креслами. Так безопаснее для всех, а самолёт не превращается в беговую дорожку.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Спасательный жилет на корабле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держаться на воде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Спасательный жилет удерживает человека на поверхности воды и помогает не уйти под воду. Он нужен, если человек оказался за бортом или возникла опасная ситуация.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Надевают по команде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Жилет используют тогда, когда это говорит экипаж. Важно слушать команду внимательно, потому что правильно надетый жилет помогает действовать быстро и без лишней паники.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заметен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жилет яркий, например оранжевый, чтобы его было легко увидеть на воде. Это очень полезно, когда нужно быстро заметить человека и помочь ему.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корабле нужно держаться осторожно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Палуба может быть скользкой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дождя, брызг или качки палуба становится мокрой. На такой поверхности легко поскользнуться, поэтому ходить нужно медленно и внимательно смотреть под ноги.
</a:t>
            </a:r>
            <a:endParaRPr lang="en-US" sz="2941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всё время движется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большой корабль слегка качается на волнах. Из-за этого шаг может стать неточным, а человек — потерять равновесие, если будет спешить или отвлекаться.
</a:t>
            </a:r>
            <a:endParaRPr lang="en-US" sz="2941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и толкотня опасны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бегать по палубе, подходить к краю или толкаться, риск падения становится намного выше. Спокойные шаги и вежливость здесь — лучшие помощники.
</a:t>
            </a:r>
            <a:endParaRPr lang="en-US" sz="3000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Поручни помогают удержаться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поручень, за него удобно держаться при ходьбе. Это особенно полезно детям: так легче сохранить равновесие и не упасть при качке.
</a:t>
            </a:r>
            <a:endParaRPr lang="en-US" sz="28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на корабле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 пассажира во время обычной поездки и при объявлении экипажа.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эвакуация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574340" y="2321744"/>
            <a:ext cx="4579500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— это когда люди организованно и без суеты покидают опасное место. На корабле и в самолёте для этого есть заранее продуманные пути и указатели.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092574" y="2321744"/>
            <a:ext cx="4579500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идут спокойно, взрослым легче держать детей рядом и помогать тем, кому трудно идти быстро. Так никто не теряется и не остаётся один.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2624924" y="2321744"/>
            <a:ext cx="4579500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толкотни и шума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эвакуации важно не толкаться, не кричать и не задерживаться. Спокойные шаги и внимание к командам помогают быстрее и безопаснее добраться до нужного места.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паника мешает безопасности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Страх мешает слышать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пугается, он хуже слышит команды и может забыть, что нужно делать. Из-за этого важные указания экипажа легко пропустить.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Толчки опасны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спешке можно задеть других людей, уронить вещи или самому упасть. Особенно опасно это в узком проходе, где мало свободного места.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Суета создаёт помехи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заставляет людей двигаться резко и беспорядочно. Тогда проходы становятся теснее, а дорога к выходу — сложнее для всех пассажиров.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Спокойствие помогает всем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говорить тихо, слушать внимательно и двигаться аккуратно, становится безопаснее. Спокойный человек помогает не только себе, но и тем, кто рядом.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вещи должны быть на своих местах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поставил рюкзак прямо в проходе, и сначала это никому не мешало. Но когда самолёт слегка качнуло, рюкзак съехал в сторону и перекрыл дорогу. Теперь всем пришлось обходить его осторожно, а это лишняя задержка и риск споткнуться.
</a:t>
            </a:r>
            <a:endParaRPr lang="en-US" sz="2118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в проходе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корабле девочка оставила игрушечную машинку у двери, а рядом уже начали ходить пассажиры. Когда палуба качнулась, машинка покатилась по полу и едва не попала под ноги. Если вещи лежат на своих местах, проход остаётся свободным и безопасным.
</a:t>
            </a:r>
            <a:endParaRPr lang="en-US" sz="2123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на палубе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с водой, оставленная у кресла, может покатиться при тряске или качке. Тогда человек отвлекается, наклоняется и рискует упасть сам. Аккуратно убранные вещи помогают пройти к выходу быстро и не мешают другим.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и важный проход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началась тревога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тревоге на борту: сначала услышать сообщение, затем спокойно выполнять команды экипажа и двигаться по указателям.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033" y="2915264"/>
            <a:ext cx="50512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особенно важно соблюдать правила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быстрее пугаются, если вокруг шумно и кто-то спешит. Когда рядом есть взрослый, ребёнку проще успокоиться и помнить, что делать дальше.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растеряться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указатели видны сразу, особенно если вокруг много людей. Поэтому детям важно смотреть по сторонам и замечать стрелки, знаки и подсказки экипажа.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нужно замечать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взрослых бывают короткими, но очень важными. Если слушать их без отвлечений, можно быстрее понять, куда идти и что делать в нужный момент.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очень внимательно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взрослым ребёнок чувствует себя увереннее и безопаснее. Вместе легче пройти по борту, не потеряться и спокойно выполнить все правила.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рядом со взрослыми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 указатели на борту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борту яркие стрелки помогают быстро найти путь к выходу, даже если вокруг шумно и много людей. Ребёнок может увидеть такой знак издалека и не запутаться. Простая форма и заметный цвет делают его понятным почти сразу.
</a:t>
            </a:r>
            <a:endParaRPr lang="en-US" sz="2266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к выходу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местами отдыха можно увидеть знаки ремня безопасности, спасательного жилета и шлюпок. Они показывают, где искать нужные вещи, если нужно действовать быстро. Такие знаки похожи на маленьких помощников: молчаливых, но очень полезных.
</a:t>
            </a:r>
            <a:endParaRPr lang="en-US" sz="2266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спасения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правил на корабле и в самолёте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толкаться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самолёте, и на корабле толчки опасны. Можно задеть другого человека, потерять равновесие или упасть самому, поэтому важно двигаться спокойно.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слушать экипаж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взрослых помогают всем действовать правильно и вовремя. Пилоты, бортпроводники, капитан и команда знают, что делать, поэтому их нужно слушать внимательно.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Проходы должны быть свободны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вещи стоят в проходе, они мешают идти и могут стать причиной падения. Свободный путь нужен, чтобы быстро пройти к выходу, когда это потребуется.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защищает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пассажиры ведут себя тихо и аккуратно, всем легче сохранять порядок. Вежливое и спокойное поведение помогает быстро справиться с любой трудной ситуацией.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чего чаще всего бывают опасные ситуации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Невнимательность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слушать команды и не смотреть по сторонам, легко пропустить важное указание. Иногда именно такая мелочь приводит к большой путанице.
</a:t>
            </a:r>
            <a:endParaRPr lang="en-US" sz="3000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Спешка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бежит и торопится, он может упасть, задеть других или уронить вещи. Спешка редко помогает, а вот осторожность почти всегда выручает.
</a:t>
            </a:r>
            <a:endParaRPr lang="en-US" sz="3000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Непослушание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выполнять просьбы взрослых, можно попасть в неудобное или опасное место. Поэтому важно сразу делать то, что говорит экипаж.
</a:t>
            </a:r>
            <a:endParaRPr lang="en-US" sz="3000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Нарушение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Непристёгнутый ремень, открытый проход или беготня делают поездку опаснее. Даже маленькое нарушение может помешать другим пассажирам и экипажу.
</a:t>
            </a:r>
            <a:endParaRPr lang="en-US" sz="29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886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68780" y="5947147"/>
            <a:ext cx="4608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чувствовать себя спокойно в дороге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понимает, где выход и где его место, он чувствует себя увереннее. Знакомый порядок помогает не теряться и не волноваться.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путь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взрослым ребёнку легче чувствовать себя защищённым. Вместе проще слушать команды, идти по указателям и не отвлекаться на лишнее.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рядом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заранее знать, как выглядит спасательный жилет и где его искать, становится спокойнее. В трудный момент уже не нужно гадать, что делать.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Узнавать спасательные вещи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работают как подсказка в голове. Если их запомнить заранее, дорога становится спокойнее, а помочь другим тоже получается быстрее.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правила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на корабле и в самолёте помогают людям оставаться здоровыми и спокойными. Если слушать взрослых, пользоваться ремнём, не толкаться и держать вещи на местах, дорога будет намного безопаснее.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2026-05-25T18:27:27Z</dcterms:created>
  <dcterms:modified xsi:type="dcterms:W3CDTF">2026-05-25T18:27:27Z</dcterms:modified>
</cp:coreProperties>
</file>