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Разряды частиц: маленькие слова с большим смыслом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частица способна изменить смысл всего предложения.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школьной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встречаем частицы в диалогах, книгах и заданиях по русскому языку. Они помогают точнее понимать смысл, интонацию и оттенки высказывания.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частица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650374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называет предметы, признаки или действия. Она служит для того, чтобы уточнить, выделить, усилить или изменить оттенок сообщения в предложении.
</a:t>
            </a:r>
            <a:endParaRPr lang="en-US" sz="1199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является членом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отвечает на вопросы членов предложения и не выполняет их роль. Она только помогает лучше передать смысл, а не сообщает о действии или признаке.
</a:t>
            </a:r>
            <a:endParaRPr lang="en-US" sz="1178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856589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частиц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часто встречаются частицы не, ли, же, бы, только, именно, даже. Они помогают сделать речь точнее, живее и выразительнее.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650374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частицы нет падежа, числа или рода, как у самостоятельных частей речи. Её форма остаётся одинаковой, потому что она не обозначает предмет или действие.
</a:t>
            </a:r>
            <a:endParaRPr lang="en-US" sz="1111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Добавляет оттенок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её помощью можно выразить отрицание, вопрос, сомнение, ограничение, уточнение или усиление. Именно поэтому короткое слово иногда заметно меняет всё высказывание.
</a:t>
            </a:r>
            <a:endParaRPr lang="en-US" sz="11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разряды частиц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делятся по тому, какой смысл они добавляют в высказывание.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частицы определяют по её роли в предложении и по смыслу, который она добавляет.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школьного курса русского языка, 7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бы всё было иначе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помогает представить действие как возможное или желаемое. В предложениях вроде «читал бы» или «помог бы» она делает форму глагола условной. Без неё высказывание звучало бы совсем по-другому.
</a:t>
            </a:r>
            <a:endParaRPr lang="en-US" sz="134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говорят: давай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давай, да, пусть, пускай часто звучат в просьбах и побуждениях. Они помогают передать мягкое приглашение к действию: «давай читать», «пусть придёт», «пускай ответит». Речь становится живой и понятной.
</a:t>
            </a:r>
            <a:endParaRPr lang="en-US" sz="135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вместо приказа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 не называют действие сами, но помогают образовать нужную грамматическую форму. Поэтому одна короткая частица может превратить обычное сообщение в просьбу, совет или условное предположение.
</a:t>
            </a:r>
            <a:endParaRPr lang="en-US" sz="1317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Формообразующие частицы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частицы встречаются чаще всего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 коротких фразах особенно заметны отрицание и вопрос.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и ли используются чаще остальных, потому что они нужны для базовых смыслов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типичным школьным и художественным фразам; относительные значения, не статистика корпуса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частицы не и ни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выражает прямое отрицание и чаще всего связано с действием или признаком: не знаю, не пришёл, не умеет. Она сообщает, что действие не происходит.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обычно усиливает отрицание или входит в устойчивые сочетания: ни разу, ни у кого, ни один, ни капли. Она редко употребляется сама по себе без другого отрицания.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их не 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просто отрицать факт, выбирают не. Когда отрицание усиливается, появляется ни: ни разу не был, ни у кого не спросил. По смыслу эти частицы различаются очень чётко.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не и 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частицы в контексте предложения.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650" y="1744875"/>
            <a:ext cx="721200" cy="72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162" y="1744875"/>
            <a:ext cx="721200" cy="72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888" y="1744875"/>
            <a:ext cx="540900" cy="721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Вопросительные частицы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125812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 задаёт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ли обычно стоит после слова, к которому относится: «Придёшь ли ты завтра?». Она помогает задать прямой вопрос без лишних слов и делает интонацию чёткой.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515243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 выражает сомнение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 часто передаёт удивление, недоверие или ожидание ответа: «Разве это правда?». В таких предложениях слышится не просто вопрос, а реакция говорящего на услышанное.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904675" y="2599134"/>
            <a:ext cx="20574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Неужели подчёркивает неожиданность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Неужели помогает показать сильное удивление или сомнение: «Неужели урок уже закончился?». Эта частица делает речь эмоциональнее и заметно усиливает вопрос.
</a:t>
            </a:r>
            <a:endParaRPr lang="en-US" sz="14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 их значения в предложении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частица помогает передать разный смысл в зависимости от контекста.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частицы определяют по её функции в предложении, а не только по отдельному слову.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«Разряды частиц»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частицы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нужное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частицы помогают направить внимание слушателя или читателя на конкретный предмет, признак, место или время. Они делают высказывание точнее и понятнее, особенно в описаниях и объяснениях.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Уточняют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именно и как раз подчёркивают точность выбора: именно этот ответ, как раз сегодня. Они помогают не просто назвать предмет, а выделить его среди других вариантов.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вот и вон часто указывают на то, что находится рядом или вдали: вот учебник, вон автобус. Так речь становится наглядной, а описание — живым и ясным.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бытовых фразах указательные частицы связаны с жестом, взглядом или интонацией. Поэтому они особенно полезны в диалогах, инструкциях и устных ответах.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частицы меняют смысл одного предложения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не добавляют новых фактов, но заметно меняют тон высказывания и отношение говорящего к сообщению.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частица уточняет или усиливает фразу, тем ярче становится её смысловой оттенок.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материалам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именно, как раз, ведь и даже помогают сосредоточить внимание на нужном слове или факте. Они показывают, что говорящий считает важным и хочет это подчеркнуть.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Ограничивают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только, лишь, всего лишь, исключительно обозначают предел действия, времени, количества или выбора. С их помощью можно точно сказать, что событие произошло в одном случае, а не во всех.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двусмысленность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написать только один ответ или лишь вчера, смысл становится чётким и не требует догадок. Такие частицы особенно важны в учебных заданиях и точных формулировках.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частица в разных предложениях может быть связана либо с выделением, либо с ограничением. Поэтому её значение всегда нужно определять по всему высказыванию.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Выделительные и ограничительные частицы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847" y="1694650"/>
            <a:ext cx="640238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128" y="1760140"/>
            <a:ext cx="750900" cy="600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116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Усилительные частицы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энергию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даже, же и ведь делают высказывание заметнее и выразительнее. Они помогают передать уверенность, удивление или настойчивость, не меняя основного события в предложении.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 диалоге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такие частицы звучат особенно естественно: Это же правило мы уже проходили. Они делают реплику живой, эмоциональной и ближе к обычному общению.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Подчёркивают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художественных текстах усилительные частицы помогают автору выделить важную деталь или чувство. Например: Даже маленькая ошибка меняет ответ. Смысл становится более ярким и запоминающимся.
</a:t>
            </a:r>
            <a:endParaRPr lang="en-US" sz="1396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для акцента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всё-таки, всё же и прямо часто усиливают оценку говорящего. Они помогают не просто сообщить факт, а показать отношение к нему: сомнение, твёрдость или удивление.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разряд частицы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анализа частицы в предложении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примерах из речи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разряд частицы определяется не по форме слова, а по его смыслу в предложении.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пример помогает увидеть разницу между разрядами и не смешивать похожие частицы.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материалам школьного курса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 разных стилях речи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встречаются во всех стилях, но их выбор зависит от задачи текста: сообщить, уточнить, выразить эмоцию или сделать фразу точной.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опирается на частицы для живого диалога, учебная — для точности, художественная — для выразительности.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на основе типичных школьных примеров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частиц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не и 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выбирают частицу по привычке, а не по смыслу. Чтобы не ошибиться, нужно проверить, есть ли прямое отрицание, усиление отрицания или устойчивое выражение.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только может ограничивать количество или время, а в другом контексте — просто выделять главное. Поэтому важно читать всё предложение целиком, а не вырывать слово отдельно.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частью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не является членом предложения и не называется отдельным словом по смыслу, как существительное или глагол. Она лишь уточняет значение сказанного и не отвечает на вопросы предложения.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союзами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частицы похожи на союзы по звучанию, но выполняют другую роль. Проверить это помогает смысл: частица не соединяет части предложения, а добавляет оттенок значения.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разряды частиц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текст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разрядов помогает увидеть, какой оттенок смысла добавляет частица: вопрос, отрицание, указание, ограничение или усиление. Благодаря этому текст читается внимательнее и без ошибок в понимании.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разбирать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морфологическом разборе важно назвать частицу и определить её разряд. Это показывает, что ученик умеет работать не только с формой слова, но и с его ролью в предложении.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писать и говорить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разряд частицы понятен, легче избежать путаницы в письме и выбрать нужное слово в ответе. Речь становится точнее, выразительнее и ближе к нормам русского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слова, большой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кажутся незаметными, но именно они делают речь точной, выразительной и понятной. Если учитывать контекст, разряд частицы определить легко, а смысл предложения — понять глубже.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2026-05-28T16:07:48Z</dcterms:created>
  <dcterms:modified xsi:type="dcterms:W3CDTF">2026-05-28T16:07:48Z</dcterms:modified>
</cp:coreProperties>
</file>