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как основа современной биологии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универсальная основа строения, жизни и развития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0635" y="1350000"/>
            <a:ext cx="2686430" cy="26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наблюдений пробки до формулировки принципа «каждая клетка — из клетки» учение о клетке складывалось постепенно. Его создавали исследователи разных эпох, которые поэтапно раскрывали строение живой материи и её общие закономерности.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открывали клетку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строения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 клеток либо из веществ, образованных ими. Это означает, что клеточный уровень является общим для растений, животных, грибов и одноклеточных форм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новых клеток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в результате деления уже существующих. Этот принцип исключает самопроизвольное появление клеток и подчёркивает преемственность живой материи.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жизни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одновременно служит структурной и функциональной единицей живого. Именно в ней происходят обмен веществ, рост, реакция на сигналы среды и выполнение наследственной программы.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биологии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объясняет родство живых организмов и помогает связать строение клетки с функциями организма, наследственностью, развитием и размножением.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клеток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организмов близки по химическому составу, организации мембраны и основным процессам обмена. Различия существуют, но общий план строения остаётся единым.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постепенно формировалось учение о клетке благодаря работам нескольких учёных.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сложилась поэтапно: каждое открытие уточняло предыдущие представления и подтверждало универсальность клеточного строения живого.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цитологии; классические работы Роберта Гука, Антони ван Левенгука, Маттиаса Шлейдена, Теодора Шванна и Рудольфа Вирхова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клеточной теории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микроскопа в открытии клетки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Оптический микроскоп позволил увидеть клетки, их форму, ядро и деление. Без этого прибора учение о клетке не могло бы возникнуть как научная теория.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 внутрь живого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улучшения увеличения и разрешающей способности стали различимы всё более мелкие структуры. Это расширило представление о клетке как о сложной живой системе.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возможностей наблюдения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открыла мембраны, органоиды и тонкое строение клеток. Именно она сделала возможным более глубокое понимание клеточных функций и организации.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 изучения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0694" y="131070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единица строения организма
</a:t>
            </a:r>
            <a:endParaRPr lang="en-US" sz="2048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одна клетка выполняет все жизненные функции: питание, дыхание, выделение, движение и размножение. Поэтому любая её структура напрямую связана с выживанием целого организма.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клетка не действует изолированно: она входит в ткань, ткань образует орган, а органы объединяются в системы. Так возникает сложная и согласованная организация тела.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специализируются на передаче импульсов и обеспечивают быструю связь между частями организма. Их строение приспособлено к приёму, обработке и передаче информации.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 благодаря особенностям внутреннего строения. Именно они обеспечивают движения тела, работу внутренних органов и поддержание многих жизненных процессов.
</a:t>
            </a:r>
            <a:endParaRPr lang="en-US" sz="108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клетки имеют единый принцип организации. Общие черты строения позволяют рассматривать клетку как универсальную основу живой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 специализируются на определённых задачах, но их работа всегда взаимосвязана и подчинена потребностям всего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повышает эффективность органов и систем, а совместная работа разных типов клеток поддерживает целостность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функции специализированных клеток (нейрон, эритроцит, лейкоцит, мышечная, эпителиальная и железистая клетки)
</a:t>
            </a:r>
            <a:endParaRPr lang="en-US" sz="75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клеток в организме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всех клеток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126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окружающей среды и избирательно регулирует поступление веществ. Благодаря ей клетка сохраняет внутреннюю упорядоченность и взаимодействует с внешним миром.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126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370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хранится в молекулах ДНК. Она определяет признаки организма и передаётся дочерним клеткам при делении, обеспечивая преемственность поколений.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370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748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служит внутренней средой клетки, где находятся органоиды и идут химические реакции. Она обеспечивает перемещение веществ и согласованную работу клеточных структур.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748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067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растут, делятся и обновляются, поэтому организм может развиваться и восстанавливать ткани. Без этих процессов невозможны нормальный рост и регенерация.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5067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445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постоянно идут реакции синтеза и распада веществ. Они дают энергию и материалы для построения собственных структур, поддерживая жизнедеятельность клетки.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445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обеспечивает жизнедеятельность
</a:t>
            </a:r>
            <a:endParaRPr lang="en-US" sz="2552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поступление веществ, их преобразование, получение энергии и передачу наследственной информации при делении.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224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526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растительная, и животная клетка имеют мембрану, цитоплазму, ядро, митохондрии, рибосомы, эндоплазматическую сеть и аппарат Гольджи. Это показывает единство общего клеточного плана.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8526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компоненты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541393" y="2279625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отличается клеточной стенкой из целлюлозы, пластидными структурами и крупной центральной вакуолью. Эти признаки связаны с опорой, запасанием веществ и фотосинтезом.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541393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298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животной клетки нет клеточной стенки и пластид, зато обычно лучше развиты лизосомы и клеточный центр. Это связано с особенностями питания, деления и внутриклеточного переваривания.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42298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животного организма
</a:t>
            </a:r>
            <a:endParaRPr lang="en-US" sz="910" dirty="0"/>
          </a:p>
        </p:txBody>
      </p:sp>
      <p:sp>
        <p:nvSpPr>
          <p:cNvPr id="17" name="Text 8"/>
          <p:cNvSpPr txBox="1"/>
          <p:nvPr/>
        </p:nvSpPr>
        <p:spPr>
          <a:xfrm>
            <a:off x="5918593" y="2237225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 тканях усиливает эффективность всего организма. Несмотря на различия, каждая клетка сохраняет базовые механизмы обмена веществ и наследственности.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5918593" y="18035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6070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растительных и животных клеток подтверждает, что живые организмы имеют единый план строения на клеточном уровне, а различия отражают приспособление к разным условиям жизни.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76070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граница и регулятор
</a:t>
            </a:r>
            <a:endParaRPr lang="en-US" sz="2742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 внешней среды и не допускает бесконтрольного обмена веществ. Через неё проходят только нужные соединения, что сохраняет внутреннее равновесие и защищает клетку от повреждений.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барьер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обеспечивают перенос ионов, воды и органических молекул, а также воспринимают сигналы извне. Благодаря этому клетка реагирует на изменения среды и координирует свои процессы.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сигналы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структуры мембраны помогают клеткам узнавать друг друга и взаимодействовать в тканях. Это особенно важно для иммунной защиты, роста, развития организма и согласованной работы клеток.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клеток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органоиды распределяют работу внутри клетки и обеспечивают её жизнедеятельность.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органоиды работают согласованно: одни управляют процессами, другие синтезируют вещества или энергию. Поэтому клетка действует как целостная система, а не как набор отдельных структур.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клетка и её органоиды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и наследственность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увеличивает число клеток, поэтому организм может расти и развиваться. При этом дочерние клетки получают одинаковый набор хромосом, а значит, сохраняют исходные наследственные признаки.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ДНК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копирование ДНК обеспечивает преемственность признаков между клетками и поколениями организмов. Благодаря этому наследственная информация сохраняется, а изменения возникают только при её перестройке или мутациях.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повреждений митотическое деление помогает заменять погибшие клетки и восстанавливать ткани. Именно так заживают раны, обновляется эпителий и поддерживается нормальная работа органов.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образует гаметы и уменьшает число хромосом вдвое, чтобы после оплодотворения восстановился полный набор. Это необходимо для наследственной устойчивости вида и комбинативной изменчивости.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не только число делений и клеток, но и биологический смысл каждого процесса: сохранение наследственной информации или её комбинирование.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стабильность организма, а мейоз создаёт разнообразие и обеспечивает образование половых клеток. Эти процессы выполняют разные, но взаимодополняющие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деление клеток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сравнение результатов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688" y="1280450"/>
            <a:ext cx="334425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825" y="1291683"/>
            <a:ext cx="404700" cy="3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550" y="3065420"/>
            <a:ext cx="404700" cy="32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объясняет, как хранится и передаётся наследственная информация, почему сохраняются признаки и откуда берутся различия между организмами.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изучает строение и функции клеток, а клеточная теория задаёт её главный принцип: клетка является базовой единицей живого.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 рассматривает ткани как объединения специализированных клеток, которые выполняют общую работу и формируют органы с разными функциями.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связывает клеточные структуры с обменом веществ, ферментами и ДНК, что позволяет объяснять синтез, регуляцию и изменения в клетке.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клеточного уровня помогает анализировать болезни, оценивать повреждения тканей и выбирать методы диагностики и лечения на основе реальных изменений в клетках.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области, где работает клеточная теория
</a:t>
            </a:r>
            <a:endParaRPr lang="en-US" sz="25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крови: первый сигнал о нарушениях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врач видит клетки крови и может заметить признаки анемии, воспаления или иммунных нарушений. Такой анализ часто становится первым этапом диагностики и подсказывает, какие исследования нужны дальше.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Биопсия: ответ из ткани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уточнить природу опухоли или воспаления, берут небольшой фрагмент ткани и изучают его клетки. По их строению, расположению и делению можно сделать важные выводы о состоянии органа.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ПЦР: поиск наследственного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ПЦР-диагностика основана на обнаружении ДНК или РНК в клетках и помогает выявлять инфекции, а также наследственные изменения. Метод особенно важен там, где нужно быстро и точно подтвердить диагноз.
</a:t>
            </a:r>
            <a:endParaRPr lang="en-US" sz="101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клеточная теория помогает медицине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уровне усложняется организация живой системы: от молекул к клеткам, тканям, органам и целому организму. Однако именно клетка остаётся исходной единицей.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клеточный уровень является центральным: здесь соединяются химические процессы, наследственность и специализация, из которых строятся более сложные уровни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уровни организации живого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и ограничения классической теории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клеточная теория не объясняет строение вирусов, потому что у них нет собственной клетки и самостоятельного обмена веществ. Они проявляют свойства живого только внутри клетки хозяина.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применимости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уточнили, как через мембрану проходят вещества, ионы и сигналы. Это показало, что клетка постоянно обменивается информацией и материалами с окружающей средой.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Мембранный транспорт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цикла помогло понять, как клетка растёт, готовится к делению и проверяет точность копирования ДНК. Эти механизмы важны для развития организма и контроля нарушений.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ДНК, ферментах и сигнальных молекулах расширили классическую теорию. Сегодня клетку рассматривают как открытую саморегулирующуюся систему с согласованной работой всех её компонентов.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микроскопа к современной клеточной биологии
</a:t>
            </a:r>
            <a:endParaRPr lang="en-US" sz="224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научных открытий, на которых сформировались современные представления о 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идея, которая объединяет биологию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показала, что живые организмы объединены общим планом строения и развития. Она объясняет рост, наследственность, восстановление тканей и болезни, поэтому остаётся опорой современной биологии и медицины.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2026-06-01T16:54:40Z</dcterms:created>
  <dcterms:modified xsi:type="dcterms:W3CDTF">2026-06-01T16:54:40Z</dcterms:modified>
</cp:coreProperties>
</file>