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Dreams &amp; Nightmares: тема урока английского языка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сны, эмоции и разговорная практика на уроке английского.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dreams and nightmares подходит для 9 класса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и кошмары знакомы каждому, поэтому о них легко говорить на английском. Тема помогает повторить слова об эмоциях, привычках и времени, а также использовать Past Simple и простые связки для устного ответа и чтения текстов.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сна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901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запомнить базовую лексику: dream, nightmare, asleep, awake, sleep well и have trouble sleeping. Эти слова часто встречаются в коротких рассказах и помогают точно описать состояние человека ночью.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200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сна относятся и предметы вокруг: pillow, blanket, bed, bedroom, dark, quiet. Они делают описание более живым и помогают представить, где именно происходит действие сна или кошмара.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861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во сне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ответах нужны слова tired, relaxed, scared, peaceful. Именно они показывают, как человек чувствует себя во сне, после пробуждения или перед тем, как снова заснуть.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22055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 как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особенно важно различать dream как существительное и как глагол. Nightmare всегда означает страшный сон, поэтому его нельзя использовать в нейтральном или положительном смысле.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8306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dream about и have trouble sleeping помогают строить естественные предложения. Они простые, но очень полезные для короткого рассказа о себе, своём сне или плохой ночи.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слов по теме сна и эмоций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эмоции: именно через них подростки чаще всего описывают сны и кошмары.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лексике темы Dreams &amp; Nightmares для 9 класса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 помогает быстрее запоминать лексику и использовать её в ответе по смыслу, а не по отдельности.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описываются сны в английском языке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сна обычно строится в Past Simple: I saw, I was, I felt, I ran, I woke up. Такое время помогает рассказать о событии как о завершённом эпизоде.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последовательность, удобно использовать suddenly, then, after that, because и while. Эти слова делают рассказ понятным и показывают, что происходило сначала, а что потом.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становятся выразительнее, если добавить vivid, strange, scary, peaceful или realistic. Такие слова помогают точнее передать настроение сна и отношение говорящего к нему.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строить ответ из простых, но связанных предложений. Один-два ясных примера о сне звучат естественнее, чем длинный и перегруженный текст с трудной грамматикой.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14959"/>
            <a:ext cx="4048200" cy="1899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 и nightmare: сравнение значений и употребления
</a:t>
            </a:r>
            <a:endParaRPr lang="en-US" sz="227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Dreams &amp; Nightmares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не путать похожие слова и правильно выбирать их в рассказе о сне.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 и nightmare не взаимозаменяемы, а sleep обозначает состояние сна, а не отдельный сон.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nightmare happens: цепочка событий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стресс или страх могут привести к тревожному сну и усталости утром.
</a:t>
            </a:r>
            <a:endParaRPr lang="en-US" sz="149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кошмаров у 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напряжённого дня кошмары появляются чаще, особенно если ребёнок был worried, stressed или nervous. Сильные эмоции перед сном делают сон более тревожным и прерывистым.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goes to bed late и спит мало, мозг устаёт, а сон становится менее спокойным. Нерегулярный режим часто связан с трудным засыпанием и плохим самочувствием утром.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контент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horror films, пугающих видео или резких новостей перед сном может усилить тревогу. После этого в английском удобно говорить: I felt scared and couldn’t relax.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Exams, too much homework and conflicts at school тоже могут вызывать беспокойные сны. Для описания причин полезны выражения be worried, have too much homework и feel nervous.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affects sleep the most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телефон перед сном выглядят самыми сильными факторами, а регулярный режим помогает лучше засыпать.
</a:t>
            </a:r>
            <a:endParaRPr lang="en-US" sz="161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теме сна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вечерние привычки могут сильно менять качество сна, даже если кажутся безобидными для школьника.
</a:t>
            </a:r>
            <a:endParaRPr lang="en-US" sz="171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talk about a dream in English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начинать с фразы Last night I dreamed that… или In my dream, I was… Так сразу понятно, что речь идёт о событии в прошлом.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можно добавлять Suddenly, Then и I woke up when… Эти слова помогают построить короткий и логичный рассказ, как в небольшом комиксе.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настроение, используйте frightened, confused, calm, surprised или relieved. Они помогают показать, что герой сна чувствовал в разные моменты.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устный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говорить просто и связно: два-три предложения о месте, действии и эмоции. Такой ответ звучит естественно и подходит для урока английского языка.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419" y="1230400"/>
            <a:ext cx="3299812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phrases for speaking about dreams and nightmares
</a:t>
            </a:r>
            <a:endParaRPr lang="en-US" sz="2278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позволяют связно описать сон, передать эмоции и завершить ответ понятной личной деталью.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Dreams &amp; Nightmares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собрать короткий ответ о сне или кошмаре на английском языке. Фразы удобно использовать в устном ответе на уроке.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в литературе и культуре англоязычных стран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 приём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сны часто показывают скрытые страхи, сомнения или выбор героя. Через dream sequence автор может раскрыть то, что персонаж не говорит напрямую.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 другой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сказках и фантастике сон нередко становится переходом в необычное пространство. Такой приём делает сюжет ярче и помогает читателю почувствовать атмосферу тайны.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 как 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 в тексте обычно связан с тревогой, виной или внутренним напряжением. Он показывает, что герой переживает сильные эмоции и не может их полностью контролировать.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для 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удобно обсуждать короткие примеры из книг и фильмов, где сновидения помогают понять характер героя. Это развивает речь и учит объяснять смысл художественной детали.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that describe a dream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слова strange, scary и vivid: они чаще всего передают сильное впечатление и подходят для короткого устного описания.
</a:t>
            </a:r>
            <a:endParaRPr lang="en-US" sz="157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Dreams &amp; Nightmares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точнее передавать впечатление от сна: одни слова подходят для спокойных историй, другие — для кошмаров и запутанных сюжетов.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после кошмара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успокоиться и быстрее вернуться ко сну.
</a:t>
            </a:r>
            <a:endParaRPr lang="en-US" sz="171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462" y="1317463"/>
            <a:ext cx="65565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8062" y="1317313"/>
            <a:ext cx="87420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улучшить сон и уменьшить кошмары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время сна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ложиться спать примерно в одно и то же время, организму легче привыкнуть к режиму. Это помогает быстрее засыпать и чувствовать себя бодрее утром.
</a:t>
            </a:r>
            <a:endParaRPr lang="en-US" sz="1311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телефона вечером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перед сном делает мозг более активным и мешает расслаблению. Если убрать телефон заранее, становится проще успокоиться и заснуть без лишнего напряжения.
</a:t>
            </a:r>
            <a:endParaRPr lang="en-US" sz="1183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страшного контента
</a:t>
            </a:r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Хорроры и тревожные видео перед сном могут усиливать беспокойство. Более спокойный вечер уменьшает шанс неприятных снов и помогает чувствовать себя безопаснее.
</a:t>
            </a:r>
            <a:endParaRPr lang="en-US" sz="1313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 комнате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Проветренная комната и более спокойная обстановка делают сон комфортнее. Когда в спальне не душно и не шумно, сон обычно становится глубже.
</a:t>
            </a:r>
            <a:endParaRPr lang="en-US" sz="1222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сладких напитков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вечером могут мешать расслаблению и ухудшать качество сна. Более спокойный вечерний выбор помогает лучше выспаться и быть внимательнее на уроках.
</a:t>
            </a:r>
            <a:endParaRPr lang="en-US" sz="1222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sleep habits: привычка и результат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Sleep and Dreams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вечерние привычки влияют на качество сна и самочувствие утром. Это удобно для быстрого повторения лексики.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 вечером напрямую связаны с более спокойным сном, меньшим числом кошмаров и лучшей энергией утром.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Dreams in films, books and songs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раскрывает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и книгах сон часто показывает то, что персонаж скрывает от других. Через короткую dream sequence зритель понимает страх, надежду или важный выбор героя, даже если он молчит.
</a:t>
            </a:r>
            <a:endParaRPr lang="en-US" sz="137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 сон — не одно и то же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dream в английском языке может означать и сон, и мечту. В песнях и историях это двойное значение делает текст глубже: оно связывает ночные образы с личными целями.
</a:t>
            </a:r>
            <a:endParaRPr lang="en-US" sz="1406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тайны и фантазии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звёзды, книга и музыка часто появляются рядом, когда авторы говорят о снах. Такие образы создают спокойное или загадочное настроение и помогают запомнить тему лучше.
</a:t>
            </a:r>
            <a:endParaRPr lang="en-US" sz="132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каждую ночь
</a:t>
            </a:r>
            <a:pPr algn="ctr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видим сны, даже если утром не можем их вспомнить.
</a:t>
            </a:r>
            <a:pPr algn="ctr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Dreams &amp; Nightmares
</a:t>
            </a:r>
            <a:endParaRPr lang="en-US" sz="365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сны — обычная часть сна, а не редкое явление. Для темы полезны слова REM sleep, memory, emotion и brain activity.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Sleep, mood and school performance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обычно связан с усталостью и снижением внимания, поэтому режим сна помогает лучше учиться и чувствовать себя увереннее.
</a:t>
            </a:r>
            <a:endParaRPr lang="en-US" sz="152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Sleep, Mood and Learning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общую закономерность: чем больше полноценного сна, тем легче сохранять спокойное настроение и сосредотачиваться на уроке.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Dreams &amp; Nightmares
</a:t>
            </a:r>
            <a:pPr algn="ctr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Dreams and nightmares are a normal part of sleep, but they are closely linked to emotions, stress, and daily habits. The topic helps you speak about personal experiences clearly in English.
</a:t>
            </a:r>
            <a:endParaRPr lang="en-US" sz="45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2026-05-31T11:39:56Z</dcterms:created>
  <dcterms:modified xsi:type="dcterms:W3CDTF">2026-05-31T11:39:56Z</dcterms:modified>
</cp:coreProperties>
</file>