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в английском: как описывать ситуации
</a:t>
            </a:r>
            <a:endParaRPr lang="en-US" sz="395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выбираем Present, Past или Future по ситуации и сигналам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разбор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сначала определяем момент действия, затем ищем сигналы времени и подбираем простую форму.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«ситуация»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предложении может описывать разный временной смысл. Поэтому важно смотреть не только на глагол, но и на контекст.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зону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произошло, выбирается Past. Если оно происходит сейчас или повторяется, чаще нужен Present. Для будущего есть отдельные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найден момент действия, тем легче подобрать форму без лишних сомнений. Это главный навык при изучении времён.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считаем ситуацией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Ситуацией может быть действие, факт или событие. У каждого из них есть свой момент на линии времени, который и нужно определить.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линия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 —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связан с настоящим моментом и тем, что происходит сейчас или обычно повторяется. На схеме это центральная зона.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 —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показывает уже завершённые события. Здесь находятся действия, которые случились раньше и больше не продолжаются в этот момент.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 — потом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обозначает то, что ещё впереди. Эта зона помогает говорить о планах, решениях и предположениях о 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вопрос: когда это происходит?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вопрос: действие происходит сейчас, уже случилось или ещё впереди? Ответ сразу сужает выбор до Present, Past или Future.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last week и ago обычно указывают на прошлое. Эти маркеры помогают быстро понять, что речь идёт о завершённом действии.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today и every day подсказывают настоящее, потому что они связаны с текущим временем или повторяющимися действиями.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Tomorrow, next year и soon часто ведут к будущему. Они показывают, что действие ещё не произошло, но ожидается позже.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времени: самые частые маркеры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today, now, usually и every day часто связаны с Present. Они помогают заметить, что действие происходит сейчас или регулярно повторяется.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last night и ago обычно работают как сигналы Past. Такие слова указывают на уже завершённые события и прошедшее время.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Tomorrow, next week, soon и in two days чаще подсказывают Future. Они помогают говорить о том, что будет позже.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не на одно слово, а на весь сигнал времени. Тогда легче выбрать форму и не перепутать похожие случаи.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факты и привычки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факты, которые не зависят от одного момента. Например, общие истины, свойства предметов и постоянные состояния.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 для привычек и регулярных действий. Оно подходит, когда что-то происходит снова и снова по обычному распорядку.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часто встречаются слова every day, usually, often и sometimes. Они помогают показать повторяемость без привязки к конкретному дню.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не происходит прямо сейчас, но является обычным или постоянным, Present Simple обычно будет самым точным выбором.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базовые формы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утвердительного, отрицательного и вопросительного предложений в Present Simple: они помогают быстро увидеть общий шаблон.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основа глагола остаётся простой, а для he, she, it добавляется -s.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действие в процессе
</a:t>
            </a:r>
            <a:endParaRPr lang="en-US" sz="2151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действие, которое происходит в данный момент. Оно звучит естественно, когда событие ещё не закончено и видно прямо сейчас.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 для описания процесса: кто-то читает, рисует, играет или говорит в момент речи. Важно показать, что действие продолжается.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сигналы now, right now и at the moment. Они помогают понять, что речь идёт о текущем действии, а не о привычке.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подчеркнуть, что действие происходит именно сейчас, Present Continuous подходит лучше, чем форма для повторяющихся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часто путают, но одна описывает привычку, а другая — действие прямо сейчас.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различать привычку и действие в момент речи.
</a:t>
            </a:r>
            <a:endParaRPr lang="en-US" sz="17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временные зоны помогают сразу понять: действие закончилось, происходит сейчас или ещё впереди.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временные зоны в уроке: настоящее, прошлое и будущее
</a:t>
            </a:r>
            <a:endParaRPr lang="en-US" sz="17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как образуется форма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строится Past Simple в разных типах глаголов и в отрицании или вопросе.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verbs обычно получают -ed, а irregular verbs меняют форму по-другому; в вопросе и отрицании нужен did.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Past Simple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прошлого: маркеры Past Simple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помогают быстро распознать прошедшее время и не перепутать порядок слов в выражении.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прошлого имеют узнаваемые шаблоны: last ставится перед временем, а ago — после числа.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маркеры Past Simple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решение, сделанное сразу, часто требует формы will — она помогает быстро выразить реакцию или предсказание.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Future with will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решение в речи часто оформляется с will
</a:t>
            </a:r>
            <a:endParaRPr lang="en-US" sz="20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 going to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решено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удобна, когда план уже принят заранее: поездка, встреча или домашнее дело записаны в голове или в календаре.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также используют для намерений, которые не требуют мгновенного выбора: сначала есть решение, потом его выполнение.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Виден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подходит для очевидных признаков, которые позволяют сделать вывод о будущем событии: по ситуации понятно, что оно скоро случится.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будущее: Present Continuous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естественна с указателями времени, которые относятся к ближайшему будущему: tomorrow, tonight, this weekend, next Monday.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договорённость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отличается от will: здесь акцент не на решении, а на расписании. Форма звучит как уже назначенное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полезно проверять, можно ли заменить фразу на «уже договорились». Если да, Present Continuous подходит очень часто.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часто показывает заранее согласованную встречу или поездку. Важно, что план уже подтверждён, а не придуман на 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или going to: как выбрать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будущие формы и выберите ту, которая точнее передаёт смысл ситуации.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связан с моментальным решением и прогнозом, а going to — с заранее известным планом или очевидным признаком.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будущих форм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сценарии и смысл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 показывают, как смысл ситуации определяет выбор формы будущего.
</a:t>
            </a:r>
            <a:endParaRPr lang="en-US" sz="9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выбор времени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 и находим, о каком моменте идёт речь: сейчас, раньше или позже. Без этого нельзя выбрать верную форму.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маркер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словесный сигнал: yesterday, now, tomorrow, next week и другие подсказки. Они помогают подтвердить выбор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Выбери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подбираем шаблон и проверяем ответ: Present, Past или Future. Короткий и точный выбор важнее лишних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быстро выбрать время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выбрать время, сначала найди момент на линии времени, затем заметный сигнал, а потом форму. Так Present, Past и Future становятся понятными и не путаются.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2026-07-25T18:23:35Z</dcterms:created>
  <dcterms:modified xsi:type="dcterms:W3CDTF">2026-07-25T18:23:35Z</dcterms:modified>
</cp:coreProperties>
</file>