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дробей с одинаковыми знаменателями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дроби легко: меняются только числители, а знаменатель остаётся прежним.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вокруг нас каждый день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показывает, сколько частей взяли из целого. В жизни это бывает в яблоке, пицце, ленте и времени. Если знаменатели одинаковые, части равные, и считать их особенно удобно.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один и тот же делёж целого.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дробей с одинаковым нижним числом размер части не меняется — прибавляется только количество частей.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темы урока: 2/7 + 3/7 = 5/7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Пицца, шоколадка и одинаковые кусочки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Пиццу разрезали на 8 одинаковых кусков. Сначала съели 3 куска, потом ещё 2 из такой же пиццы. В сумме получилось 5 из 8 кусков. Одинаковые части легко складываются, будто кусочки сами знают математику.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Пицца, которую делят честно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Шоколадку поделили на 8 равных долек. Сначала взяли 3 дольки, потом ещё 2 такие же. На рисунке видно, что закрашенные части просто соединяются в одно целое. Получается 5/8 — аккуратный и понятный ответ.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Шоколадка с ровными дольками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сложения дробей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знаменатели одинаковые, складывают только числители. Нижнее число остаётся тем же, потому что размер частей не меняется.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можно записать так: a/b + c/b = (a+c)/b. Оно подходит для любых дробей с одинаковым знаменателем.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4/9 + 1/9 = 5/9. Сначала считаем верхние числа, а потом аккуратно оставляем общий знаменатель.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простых примеров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1/6 + 2/6 = 3/6. Здесь складываются только числители, а шестёрка внизу остаётся без изменений, как сторож у ворот.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3/10 + 4/10 = 7/10. Десять частей были одинаковыми, поэтому верхние числа спокойно прибавились друг к другу.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5/12 + 1/12 = 6/12. Получилось больше закрашенных частей, но размер каждой части не изменился.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удобно проверять по рисунку. Видно, что равные кусочки просто соединяются в одну большую закрашенную часть.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1725" y="368350"/>
            <a:ext cx="37068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дробь стала больше одного целого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757375" y="22754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Сложили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числитель после сложения становится больше знаменателя. Это значит, что частей получилось больше, чем одно целое.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46623" y="14418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Записали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4/5 + 3/5 = 7/5. Такую дробь называют неправильной, а при знакомстве с новыми способами её можно записать как 1 и 2/5.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складывать дроби шаг за шагом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 перепутать числитель и знаменатель и быстро проверить ответ.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3050" y="1505850"/>
            <a:ext cx="283500" cy="2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1988" y="1491900"/>
            <a:ext cx="209925" cy="279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сложении дробей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94850" y="2137325"/>
            <a:ext cx="1846800" cy="17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равенство частей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дроби пытаются сложить, хотя части нарисованы не одинаково. Сначала нужно убедиться, что деление одно и то же, иначе ответ будет неверным.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207000" y="2137325"/>
            <a:ext cx="1846800" cy="17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складывать знаменатели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к верхним числам прибавляют ещё и нижние. Но знаменатель должен остаться прежним, потому что части были одинакового размера.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на числовой полоске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полоске от 0 до 1 легко увидеть 1/4 и 2/4. Если соединить эти равные части, получится 3/4, и число сразу выглядит понятнее.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помогает заметить, что одинаковые кусочки просто прибавляются друг к другу. Закрашенные отрезки стоят рядом, а не спорят между собой — им так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трёх и более дробей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всех дробей один и тот же знаменатель, можно складывать не только две, но и три, и больше дробей. Правило остаётся прежним: прибавляем только числители.
</a:t>
            </a:r>
            <a:endParaRPr lang="en-US" sz="1153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1/7 + 2/7 + 3/7 = 6/7. Сначала удобно сложить первые две дроби, а потом добавить третью. Так считать проще и спокойнее.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 не меняется: все части должны быть одинаковыми по размеру. Если знаменатели разные, это уже другая задача, и правило здесь не подойдёт.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019" y="1484375"/>
            <a:ext cx="258563" cy="295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такие дроби встречаются в жизни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занятие длилось 1/4 часа, а потом ещё 2/4 часа, вместе получится 3/4 часа. Дроби помогают точно считать минуты и не путаться.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измерениях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Ленту, верёвку или ткань тоже делят на равные части. Например, 2/5 метра и 1/5 метра вместе дают 3/5 метра — всё по-честному и без волшебства.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рецептах часто нужно сложить части одного продукта: 1/8 стакана и 3/8 стакана становятся 4/8 стакана. Так удобно считать, сколько уже добавили.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пример с ягодами или конфетами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тарелке было 6 одинаковых долек, и 2 из них уже съели. На второй тарелке съели ещё 1 дольку из таких же 6. Когда складываем, получается 3/6 — и тарелка выглядит почти как улыбающийся смайлик.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с ягодами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Коробку разделили на 6 равных частей. Сначала взяли 2 части, потом ещё 1 такую же часть. Вместе это 3/6, и легко увидеть, что одинаковые доли просто прибавляются друг к другу, как дружные конфеты.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с конфетами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Сравни знаменатели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убедись, что нижние числа одинаковые. Если они разные, решение нужно искать по другому правилу.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Проверь, что получилось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 меньше знаменателя — ответ меньше 1. Если они равны — это 1. Если числитель больше, дробь больше одного целого.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Посмотри на числитель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 только верхние числа. Именно они показывают, сколько частей получилось после объединения.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рисунка к записи числами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рисунке видно равные части: закрашенные, пустые и снова закрашенные. Ребёнок считает только одинаковые доли и замечает, сколько частей уже взяли.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картинка превращается в запись дробью. Например, 3 из 8 частей и 2 из 8 частей можно записать как 3/8 + 2/8, а затем получить 5/8.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рисунок помогает не ошибиться и понять смысл записи. Математика становится не только точной, но и очень наглядной — почти как маленький секретный шифр.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тренировки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 ответа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ещё раз посмотреть на пример. Если знаменатель не изменился, а числитель сложился правильно, значит, всё сделано верно.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 рисунку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считать закрашенные части на картинке. Когда видишь одинаковые доли, легче понять, какие числа нужно сложить и почему ответ получается именно таким.
</a:t>
            </a:r>
            <a:endParaRPr lang="en-US" sz="112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простых записей: 2/5 + 1/5, 3/8 + 4/8, 1/9 + 7/9. Они помогают быстро запомнить правило и чувствовать себя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проверить себя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идти по шагам и не перепутать числитель со знаменателем.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было две одинаковые коробки, и каждую она мысленно поделила на 6 равных частей. Из первой коробки взяли 1/6, а из второй — 2/6. Получилось 3/6, и все части сразу стали понятны.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показать это картинкой, коробки будут выглядеть как близнецы: одинаковый размер, одинаковые деления, только разное количество взятых частей. Поэтому дроби складываются легко, словно они давно знакомы.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про дружные доли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знаменателях складываются только числители. Нижнее число остаётся без изменений, потому что размер части не меняется.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одинаковых частей взяли, тем больше стала дробь. Это удобно проверять на рисунке: видно, как кусочки будто собираются в одну дорожку.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числитель стал больше знаменателя, это уже больше одного целого. Такой ответ не пугает — просто показывает, что частей набралось много.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сложение дробей с одинаковыми знаменателями похоже на складывание одинаковых кусочков. Считаем числители, оставляем знаменатель и спокойно проверяем ответ по рисунку.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легко запомнить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2026-05-24T12:01:26Z</dcterms:created>
  <dcterms:modified xsi:type="dcterms:W3CDTF">2026-05-24T12:01:26Z</dcterms:modified>
</cp:coreProperties>
</file>