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умножения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из чего состоит умножение и как читать каждый пример.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понять умножение во 2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помогает считать быстрее и не писать длинные цепочки одинаковых слагаемых. Если знать его части, легче понимать примеры, рисунки и простые задачи.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множитель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множитель показывает, сколько одинаковых групп берут. В записи 4×3 это значит, что перед нами 4 группы предметов.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число удобно искать в рисунке: можно увидеть коробки, тарелки, ряды или кучки. Оно отвечает именно за количество групп.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перепутать его со вторым множителем, можно неверно прочитать пример. Поэтому важно сначала найти, сколько групп изображено или задумано.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множитель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ясно, сколько предметов в каждой группе, проще понять рисунок и составить пример. Это число отвечает за наполнение каждой группы.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множитель показывает, сколько предметов находится в каждой группе. В примере 4×3 это 3 предмета в одной группе.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группы должны быть одинаковыми, иначе запись уже не будет подходить для умножения. Это как аккуратные ряды на полке.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— это результат умножения. В примере 4×3 получается 12, то есть столько предметов всего оказалось во всех группах вместе.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можно представить все группы по очереди и сосчитать общее количество. Произведение показывает именно итоговый ответ.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запись умножения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Показываем, как по записи определить группы, число предметов и результат.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как короткая запись сложения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несколько одинаковых групп, их можно сложить по одной. Например, 3×4 означает 4+4+4, когда берут три группы по четыре предмета.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заменяет длинную запись одинаковых слагаемых. Так счёт становится короче, а пример — удобнее для чтения и решения.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особенно полезно в заданиях с рисунками и предметами. Вместо долгого пересчёта можно быстро увидеть одинаковые части и записать умножение.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42062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0856" y="1617079"/>
            <a:ext cx="336787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78923"/>
            <a:ext cx="376800" cy="376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группы на рисунках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Ряды кубиков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77225" y="224044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легко увидеть, сколько рядов составили кубики и сколько кубиков стоит в каждом ряду. Так первый и второй множители становятся понятными без лишних слов.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Корзинки с яблоками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06075" y="2240450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яблоки лежат в одинаковых корзинках, можно сразу посчитать группы и предметы в каждой из них. Рисунок помогает связать запись с реальной ситуацией.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карандашей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577225" y="400147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карандаши собраны парами, видно, что каждая группа одинаковая. По таким картинкам удобно составлять пример умножения и проверять ответ.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школьной жизни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двух коробках лежит по пять фишек. Сразу видно, что это две одинаковые группы, поэтому удобно записать пример 2×5. Такой способ помогает быстро понять, сколько всего фишек окажется вместе.
</a:t>
            </a:r>
            <a:endParaRPr lang="en-US" sz="852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Фишки в коробках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пары варежек — это три одинаковые группы по две варежки. В школьных задачах такие примеры встречаются часто, потому что их легко представить на картинке и без труда сосчитать.
</a:t>
            </a:r>
            <a:endParaRPr lang="en-US" sz="852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Парами и по рядам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каждой группе всего по одному предмету. Например, 4×1 означает четыре группы по одному предмету, и это тоже умножение. Такой пример помогает заметить, что группы могут быть очень маленькими.
</a:t>
            </a:r>
            <a:endParaRPr lang="en-US" sz="852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 в группе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 переместительное свойство умножения: порядок множителей можно поменять, а произведение останется тем же.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3×4 и 4×3 дают один и тот же ответ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03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переместительности умножения, курс математики начальной школы
</a:t>
            </a:r>
            <a:endParaRPr lang="en-US" sz="10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происходит, если умножать на ноль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примере есть ноль, умножение сразу даёт ноль. Это значит, что предметов нет совсем или одна из групп пустая, как коробка без карандашей.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5×0 = 0: пять групп без предметов не дают ни одной вещи. В записи 0×3 тоже получается ноль, потому что групп нет вовсе.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быстро проверять простые примеры. Если в ответе вдруг не ноль, когда один множитель равен 0, значит, в счёте закралась ошибка.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результат легко представить на рисунке: ни одной группы — значит, и считать нечего. Умножение тут не капризничает, а честно показывает пустоту.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умножение на 1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302013" y="1859650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берём 1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 множитель равен 1, это означает одну группу. Количество предметов при этом не прибавляется и не убавляется.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56163" y="35403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смотрим на другое число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множитель показывает, сколько предметов в этой единственной группе. Именно он задаёт ответ в примере.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90538" y="18596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тот же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1×7 и 7×1 дают 7. Число остаётся прежним, будто его просто показали ещё раз.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умножения получить 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примеру 12 предметов в 3 одинаковых группах можно найти неизвестное число в каждой группе.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550" y="1349918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50" y="2269158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8556" y="3166899"/>
            <a:ext cx="336787" cy="38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8550" y="4175260"/>
            <a:ext cx="376800" cy="30144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начале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2445325" y="1237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множители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видит пример и меняет местами числа, не замечая, что первое показывает группы, а второе — предметы в каждой группе. Из-за этого смысл записи теряется.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2445325" y="2147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 одинаковость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считают любые предметы подряд, хотя в умножении важны только равные группы. Если группы разные, пример уже не подходит к записи умножения.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2445325" y="3079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 без порядка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начать с ответа, а потом искать группы, легко запутаться. Сначала нужно увидеть число групп, затем число предметов в каждой из них.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2445325" y="4023598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сверяют с рисунком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всё видно особенно хорошо. Если ребёнок не сравнивает запись с рядами, корзинками или парами, он может выбрать неверный множитель.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запись помогает решать задачи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3150002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условии есть коробки, ряды или пары, пример помогает быстро увидеть нужное действие. По записи легче не сбиться и сразу понять, что искать в ответе.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655025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умножения экономит время: вместо длинного перечисления одинаковых предметов можно сразу показать число групп и количество в каждой группе. Так задача выглядит короче и понятнее.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нужно знать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множитель — это число групп. Он подсказывает, сколько раз повторяется одинаковая часть, словно несколько одинаковых коробок или рядов.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множитель показывает, сколько предметов находится в каждой группе. Без этого слова пример легко прочитать неправильно, как загадку с перепутанными цифрами.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— это результат умножения. Оно отвечает на вопрос, сколько всего предметов получилось, когда все группы сложили вместе без длинного счёта.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помнить и выражение «одинаковые группы». Оно напоминает, что в умножении все части должны быть равными, иначе запись теряет свой смысл.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разобрать пример по шагам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подходит для рисунков, предметных картинок и простых текстовых задач во 2 классе.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проверку удобно делать после умножения. Если сумма совпала с ответом, значит, счёт верный, а если нет — пора искать ошибку.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получается, если сложить пять двоек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задания: 5×2 = 10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перед задачами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множители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множитель говорит, сколько одинаковых групп нужно взять. Второй множитель показывает, сколько предметов лежит в каждой группе. Вместе они помогают понять пример без лишних догадок.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 общее количество предметов. Если представить коробки, ряды или пары, ответ становится почти виден сразу. Математика любит порядок, а тут он особенно полезен.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компонентах умножения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— это удобная запись для одинаковых групп. Если помнить про первый множитель, второй множитель и произведение, примеры становятся понятными, а задачи — совсем не страшными.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2026-05-20T16:27:13Z</dcterms:created>
  <dcterms:modified xsi:type="dcterms:W3CDTF">2026-05-20T16:27:13Z</dcterms:modified>
</cp:coreProperties>
</file>