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наука XIX века: общий обзор и ключевые темы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 ознаменовался масштабными преобразованиями в образовании и науке, сформировав основы будущего общества.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контекст: эпоха перемен и прогресса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 стал временем индустриализации, урбанизации и модернизации общества. Рост числа школ и научных институтов сопровождался появлением новых профессий и активной государственной поддержкой образования.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грамотности в XIX веке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Грамотность в Европе резко выросла, что связывали с доступностью образования и реформами.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Значительный рост грамотности способствовал социализации и развитию экономики в индустриальных странах.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переписей населения и образовательных отчетов XIX века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Берлинский университет — новый научный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5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Основанный в 1809 году, Берлинский университет стал примером интеграции науки и образования, предлагая современные лаборатории и стимулируя исследовательскую деятельность.
</a:t>
            </a:r>
            <a:endParaRPr lang="en-US" sz="1297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Санкт-Петербургского университета
</a:t>
            </a:r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5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1819 году учрежденный университет в Санкт-Петербурге стал важным центром науки и образования России, реформируя учебные программы и расширяя студенческие общества.
</a:t>
            </a:r>
            <a:endParaRPr lang="en-US" sz="1297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Преобразования Московского университета
</a:t>
            </a:r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5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1804 года обновила структуру и содержание образования в Московском университете, способствуя росту числа студентов и появлению новых научных дисциплин.
</a:t>
            </a:r>
            <a:endParaRPr lang="en-US" sz="1297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университетов и научных центров в XIX веке
</a:t>
            </a:r>
            <a:endParaRPr lang="en-US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43795" y="2400298"/>
            <a:ext cx="4314082" cy="2474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университеты XIX века и численность студентов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годы основания популярных университетов и рост их студенческих коллектива к окончанию XIX века.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Значительный рост количества студентов отражает расширение доступа к высшему образованию и развитие университетов.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отчеты университетов XIX века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92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обязательного начального образования в Европе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84697" y="2442094"/>
            <a:ext cx="31266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1819 — Пруссия вводит обязательное обучение
</a:t>
            </a:r>
            <a:endParaRPr lang="en-US" sz="1028" dirty="0"/>
          </a:p>
        </p:txBody>
      </p:sp>
      <p:sp>
        <p:nvSpPr>
          <p:cNvPr id="9" name="Text 3"/>
          <p:cNvSpPr txBox="1"/>
          <p:nvPr/>
        </p:nvSpPr>
        <p:spPr>
          <a:xfrm>
            <a:off x="684700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о всеобщем начальном образовании установил обязательное посещение школ для детей в Пруссии, что стало примером для других стран.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48250" y="2442094"/>
            <a:ext cx="31041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1881 — Франция объявляет школы обязательными
</a:t>
            </a:r>
            <a:endParaRPr lang="en-US" sz="1020" dirty="0"/>
          </a:p>
        </p:txBody>
      </p:sp>
      <p:sp>
        <p:nvSpPr>
          <p:cNvPr id="11" name="Text 5"/>
          <p:cNvSpPr txBox="1"/>
          <p:nvPr/>
        </p:nvSpPr>
        <p:spPr>
          <a:xfrm>
            <a:off x="4535752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обязательного начального образования способствовало снижению неграмотности и увеличению образовательных возможностей для детей всех слоёв общества.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8360835" y="2442094"/>
            <a:ext cx="31041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Поздние реформы в России
</a:t>
            </a:r>
            <a:endParaRPr lang="en-US" sz="1600" dirty="0"/>
          </a:p>
        </p:txBody>
      </p:sp>
      <p:sp>
        <p:nvSpPr>
          <p:cNvPr id="13" name="Text 7"/>
          <p:cNvSpPr txBox="1"/>
          <p:nvPr/>
        </p:nvSpPr>
        <p:spPr>
          <a:xfrm>
            <a:off x="8354577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введение обязательного начального образования произошло позже, с постепенным расширением числа сельских школ после реформ 1860-1870-х годов.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1475" y="2078428"/>
            <a:ext cx="3397500" cy="27372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01200" y="2078378"/>
            <a:ext cx="3397500" cy="27372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49800" y="2078378"/>
            <a:ext cx="3397500" cy="273724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95350" y="1027375"/>
            <a:ext cx="107982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учебной литературы XIX века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79790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8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издание букварей в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1890-м годам выпущено свыше 500 новых учебников по арифметике и грамоте, что значительно облегчило процесс обучения в школе и дома.
</a:t>
            </a:r>
            <a:endParaRPr lang="en-US" sz="1178" dirty="0"/>
          </a:p>
        </p:txBody>
      </p:sp>
      <p:sp>
        <p:nvSpPr>
          <p:cNvPr id="12" name="Text 3"/>
          <p:cNvSpPr txBox="1"/>
          <p:nvPr/>
        </p:nvSpPr>
        <p:spPr>
          <a:xfrm>
            <a:off x="4446175" y="5030863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Иллюстрированные пособия для детей
</a:t>
            </a:r>
            <a:pPr algn="l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Западной Европе в это время появился тренд массового издания детских книг с картинками, что способствовало интересу детей к учебе и чтению.
</a:t>
            </a:r>
            <a:endParaRPr lang="en-US" sz="1267" dirty="0"/>
          </a:p>
        </p:txBody>
      </p:sp>
      <p:sp>
        <p:nvSpPr>
          <p:cNvPr id="13" name="Text 4"/>
          <p:cNvSpPr txBox="1"/>
          <p:nvPr/>
        </p:nvSpPr>
        <p:spPr>
          <a:xfrm>
            <a:off x="809445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Улучшение качества учебников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стали более доступными и систематизированными, включая наглядные примеры и упражнения, что повышало эффективность педагогического процесса.
</a:t>
            </a:r>
            <a:endParaRPr lang="en-US" sz="109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Педагогические реформы и новые методики воспитания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К.Д. Ушинский акцентировал внимание на обучении на родном языке и практическом применении знаний, создавая основы современной педагогики.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2978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Жан-Жак Руссо выступал за гуманное воспитание, подчеркивая необходимость уважения к индивидуальным особенностям каждого ребёнка.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381135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Фридрих Фребель основал первый детский сад в 1837 году, введя игру в образовательный процесс как важный элемент развития.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923249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Педагогические реформы XIX века способствовали переходу от механического запоминания к развитию мышления и творческих способностей учеников.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школы после отмены крепостного права
</a:t>
            </a:r>
            <a:pPr algn="l" indent="0" marL="0">
              <a:lnSpc>
                <a:spcPct val="100000"/>
              </a:lnSpc>
              <a:buNone/>
            </a:pPr>
            <a:r>
              <a:rPr lang="en-US" sz="14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7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1861 года в России начала расти сеть школ для крестьян, что повысило их образовательный уровень и социальные перспективы.
</a:t>
            </a:r>
            <a:endParaRPr lang="en-US" sz="1470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Форстера в Великобритании
</a:t>
            </a:r>
            <a:pPr algn="l" indent="0" marL="0">
              <a:lnSpc>
                <a:spcPct val="100000"/>
              </a:lnSpc>
              <a:buNone/>
            </a:pPr>
            <a:r>
              <a:rPr lang="en-US" sz="14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7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Принятый в 1870 году, этот закон гарантировал бесплатное образование и доступ к школам для всех детей без исключения.
</a:t>
            </a:r>
            <a:endParaRPr lang="en-US" sz="1470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Светское и бесплатное образование во Франции
</a:t>
            </a:r>
            <a:pPr algn="l" indent="0" marL="0">
              <a:lnSpc>
                <a:spcPct val="100000"/>
              </a:lnSpc>
              <a:buNone/>
            </a:pPr>
            <a:r>
              <a:rPr lang="en-US" sz="14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7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Ферри 1882 года обеспечил светский характер школ и бесплатное обучение, способствуя равенству в образовательных возможностях.
</a:t>
            </a:r>
            <a:endParaRPr lang="en-US" sz="1470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доступа к образованию в разных странах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женщин в XIX веке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половине века девушки получили доступ к гимназиям и педагогическим курсам, расширяя свои образовательные горизонты.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были открыты Бестужевские курсы (1878) — первые возможности для женщин получить высшее образование.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Великобритании и Франции появились женские колледжи, а первые женщины-учёные стали добиваться международного признания.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2012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технического образования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95325" y="2533884"/>
            <a:ext cx="4375354" cy="12082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техническое образование появляется в Германии и Франции, открываются технические училища для подготовки специалистов в промышленной сфере.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096000" y="2533884"/>
            <a:ext cx="4375354" cy="12082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1830–1840-е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Продолжается активное создание технических институтов, развивается обучение инженерным дисциплинам в Великобритании и других странах Европы.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95325" y="4510168"/>
            <a:ext cx="4375500" cy="120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1886 год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основан Императорский технический университет, ставший центром подготовки инженеров для железнодорожного и промышленного строительства.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096000" y="4510168"/>
            <a:ext cx="4375354" cy="12082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 века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Техническое образование становится ключевым элементом индустриализации, обеспечивая квалифицированными кадрами быстроразвивающуюся экономику.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4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Достижения физики в XIX веке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724801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1831 году Майкл Фарадей открыл электромагнитную индукцию, что заложило основу для генерации электрической энергии и развития электротехники.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17754" y="4784338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1887–1888 годах Генрих Герц экспериментально доказал существование электромагнитных волн, что стало фундаментом для развития радио и связи.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096001" y="2724801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Джеймс Клерк Максвелл в 1860-х сформулировал уравнения электромагнитного поля, объединив электричество и магнетизм в единую теорию.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096001" y="4784338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открытия создали научную базу для появления электрических устройств и телекоммуникаций, изменивших жизнь общества в последующие столетия.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8850" y="2091313"/>
            <a:ext cx="5112300" cy="27059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1125" y="2091413"/>
            <a:ext cx="5112300" cy="27059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50" y="1027375"/>
            <a:ext cx="107982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открытия в биологии и химии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829225" y="5030850"/>
            <a:ext cx="49641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5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эволюции Чарлза Дарвина
</a:t>
            </a:r>
            <a:pPr algn="l" indent="0" marL="0">
              <a:lnSpc>
                <a:spcPct val="100000"/>
              </a:lnSpc>
              <a:buNone/>
            </a:pPr>
            <a:r>
              <a:rPr lang="en-US" sz="1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1859 году Дарвин опубликовал работу «Происхождение видов», объяснив механизм естественного отбора. Эта теория кардинально изменила представления о развитии жизни на Земле.
</a:t>
            </a:r>
            <a:endParaRPr lang="en-US" sz="1305" dirty="0"/>
          </a:p>
        </p:txBody>
      </p:sp>
      <p:sp>
        <p:nvSpPr>
          <p:cNvPr id="10" name="Text 3"/>
          <p:cNvSpPr txBox="1"/>
          <p:nvPr/>
        </p:nvSpPr>
        <p:spPr>
          <a:xfrm>
            <a:off x="6420975" y="5030850"/>
            <a:ext cx="49641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5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Луи Пастера в микробиологию
</a:t>
            </a:r>
            <a:pPr algn="l" indent="0" marL="0">
              <a:lnSpc>
                <a:spcPct val="100000"/>
              </a:lnSpc>
              <a:buNone/>
            </a:pPr>
            <a:r>
              <a:rPr lang="en-US" sz="1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 разработал методы пастеризации для консервирования продуктов и создал первую вакцину против бешенства в 1885 году, что имело огромное значение для медицины и санитарии.
</a:t>
            </a:r>
            <a:endParaRPr lang="en-US" sz="130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755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математики в XIX веке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3359" y="2942039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Лобачевский создал неевклидову геометрию, расширив представления о пространстве и математических системах.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28190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Георг Кантор основал теорию множеств, заложив основы современной математики и теоретической логики.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Огюстен Коши внёс важный вклад в математический анализ, формализовав понятия функций и пределов для точного изучения изменений.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4020" y="2225041"/>
            <a:ext cx="3232353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17754" y="2939393"/>
            <a:ext cx="2900517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открытия позволили создать и совершенствовать паровые двигатели, что кардинально изменило производительность и масштабы промышленности.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424514" y="2939393"/>
            <a:ext cx="2900400" cy="24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1850 году железнодорожные пути в Европе превысили 40 тысяч километров, стимулируя экономический рост и расширение городов.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революции и роль науки
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7887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общества и публикации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84882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Лондонское королевское общество стало центром обмена научными идеями и поддержкой исследователей с момента основания.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540560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в 1868 году образовано Русское химическое общество, которое активно способствовало развитию отечественной науки.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1869 году появились журналы «Nature» и «Журнал Русского физико-химического общества», ставшие площадками для публикации новых научных открытий.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образования в Европе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Германии с 1869 года введена обязательная школьная программа, направленная на систематическое обучение всех детей.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2978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Франции с 1881–1882 годов начальное образование стало бесплатным и светским, укрепляя доступ к знаниям независимо от происхождения.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381135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включали повышение квалификации учителей через специально организованные курсы и институты.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923249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Расширялись права учеников на образование, что способствовало развитию равенства и социальной мобильности.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3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Реалистичные портреты общества в творчестве Достоевского
</a:t>
            </a:r>
            <a:pPr algn="l" indent="0" marL="0">
              <a:lnSpc>
                <a:spcPct val="100000"/>
              </a:lnSpc>
              <a:buNone/>
            </a:pPr>
            <a:r>
              <a:rPr lang="en-US" sz="13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Фёдор Достоевский через своих персонажей отражал социальные проблемы, вызванные образовательными изменениями и конфликтами в обществе.
</a:t>
            </a:r>
            <a:endParaRPr lang="en-US" sz="1353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реалисты и педагогика в прозе Тургенева
</a:t>
            </a:r>
            <a:pPr algn="l" indent="0" marL="0">
              <a:lnSpc>
                <a:spcPct val="100000"/>
              </a:lnSpc>
              <a:buNone/>
            </a:pPr>
            <a:r>
              <a:rPr lang="en-US" sz="14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7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Тургенев показывал влияние новых идей образования на крестьян и дворян, исследуя перемены в мышлении и культуре.
</a:t>
            </a:r>
            <a:endParaRPr lang="en-US" sz="1470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Популяризация науки через фантастику Верна и Уэллса
</a:t>
            </a:r>
            <a:pPr algn="l" indent="0" marL="0">
              <a:lnSpc>
                <a:spcPct val="100000"/>
              </a:lnSpc>
              <a:buNone/>
            </a:pPr>
            <a:r>
              <a:rPr lang="en-US" sz="14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7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Жюль Верн и Герберт Уэллс писали захватывающие рассказы, делая научные открытия доступными и интересными широкой аудитории.
</a:t>
            </a:r>
            <a:endParaRPr lang="en-US" sz="1470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наука в культуре XIX века
</a:t>
            </a:r>
            <a:endParaRPr lang="en-US" sz="2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04926" y="1268183"/>
            <a:ext cx="3984830" cy="8896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5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85%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1304926" y="2162433"/>
            <a:ext cx="3375231" cy="32940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грамотности в Европе достиг высокого показателя, что стало ключом к экономическому и культурному развитию в XX веке.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отчёты и статистика по образовательным реформам XIX века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580675" y="2420949"/>
            <a:ext cx="3523800" cy="30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XIX века грамотность в европейских странах выросла до 85%, что значительно повысило качество жизни и возможности населения.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096000" y="6108622"/>
            <a:ext cx="5400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6650" y="4537943"/>
            <a:ext cx="6696900" cy="18442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57850" y="1339350"/>
            <a:ext cx="6595200" cy="17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XIX века: основа современного мира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2757850" y="3393826"/>
            <a:ext cx="6595200" cy="10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XIX века задала фундамент для развития науки и образования, что оказало глубокое влияние на технологический прогресс, культуру и социальные изменения в последующие века.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2026-05-11T01:31:51Z</dcterms:created>
  <dcterms:modified xsi:type="dcterms:W3CDTF">2026-05-11T01:31:51Z</dcterms:modified>
</cp:coreProperties>
</file>