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замер начинается с правильного чтения линейки и единиц.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отрезки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можно измерить, если понимать шкалу линейки и аккуратно отсчитывать деления от нуля.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измерять отрезки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длина помогает точно передавать размеры деталей и частей фигуры, чтобы рисунок можно было проверить и повторить без искажений.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 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на схеме измерение показывает расстояние между точками, помогает строить отрезки нужной длины и не ошибаться в записи.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сравнение длин позволяет находить неизвестные части, проверять равенства и выполнять вычисления по рисунку, а не по предположению.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измерения нужны постоянно: от длины предметов до расстояний на карте, когда важно получить точный результат, а не приблизительный.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могут лежать по-разному, но иметь одинаковую длину. Поэтому сравнивают не рисунок, а расстояние между концами.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показывает, сколько единиц измерения помещается между его концами. В ответе всегда указывают число и подходящую единицу.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ограниченная двумя концами. Именно эти точки задают его границы и позволяют сравнивать отрезки между собой.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его длина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линейку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линейке крупные деления обычно отмечают сантиметры, а мелкие промежутки между ними — миллиметры. По этим штрихам и читают результат.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единиц нужно помнить точно: 1 см равен 10 мм. Это помогает переводить ответы и не путать записи.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подходит для большинства школьных измерений. Он удобен, когда отрезок длиннее нескольких миллиметров, но ещё не требует больших единиц.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Миллиметр используют для очень маленьких расстояний, когда сантиметра уже недостаточно. Это самая мелкая единица, которую удобно читать на школьной линейке.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шкала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линейки состоит из делений, по которым отсчитывают длину. Чем внимательнее читаются отметки, тем точнее получается измерение.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линейки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отметка — это начало отсчёта. Если её не найти или случайно взять другое деление, ответ окажется неверным.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деления показывает, чему равен один промежуток между соседними штрихами. Без неё нельзя правильно определить длину между отметками.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начинается от 0 и заканчивается на 5 см, его длина равна 5 см. Запись 0–5 не является ответом.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записывают не только число, но и единицу измерения. Без неё результат измерения считается неполным.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на какой отметке находится второй конец отрезка. Именно это число показывает длину на шкале.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конец отрезка совмещают с нулём линейки. Это главное условие точного измерения, которое нельзя пропускать.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измерения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целого числа сантиметров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шкале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отрезок AB начинается у нуля линейки и заканчивается точно на отметке 7 см. Значит, длина отрезка легко читается по шкале.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AB помогает понять, какой именно отрезок измеряют. Это особенно важно, когда на чертеже есть несколько линий и точек.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 измерение целым числом сантиметров без дополнительных вычислений. Здесь достаточно увидеть совпадение конца с делением 7 см.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конец не попал на деление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правильная запись должна соответствовать шкале и условию. Ошибка в одном делении меняет весь ответ.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деления мелкие, ответ может содержать и сантиметры, и миллиметры. Поэтому единицы измерения нужно читать особенно внимательно.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считать «на глаз»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подменять измерение догадкой. Важно опираться на видимую шкалу, а не на приблизительное впечатление от рисунка.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ближайшую отметку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конец отрезка не совпадает с делением, сначала определяют ближайшую отметку. Затем учитывают цену деления линейки и читают результат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измерении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измерениях важно не только получить число, но и избежать типичных неточностей.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началом отсчёта, единицами и внимательным чтением шкалы.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«Измерение отрезков»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наложением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отрезки удобно сравнивать наложением: если концы совпали, длины равны; если нет, видно, какой отрезок больше. Этот приём помогает избежать ошибки при похожих рисунках.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Измерить и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 — измерить оба отрезка одной линейкой от нуля до второго конца. Если деления прочитаны правильно, сравнение по рисунку и по числам совпадёт.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по длине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начинают с общего ориентира: смотрят, какой отрезок длиннее, короче или равен другому. В записи используют знаки &lt;, &gt; и =, чтобы сразу показать результат.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 означает одинаковую длину, а не одинаковое положение на листе. Один может быть выше, ниже или повернут, но результат измерения будет совпадать.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измерением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равенство можно линейкой: если оба отрезка дают одну и ту же величину, их длины равны. Важно измерять от одной и той же начальной отметки.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 — наложение. Когда один отрезок полностью совпадает с другим по концам, делают вывод о равенстве без дополнительных вычислений и догадок.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AB = CD читают как «длина AB равна длине CD». При этом сами отрезки могут быть расположены по-разному, но их размеры совпадают.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точки лежат на одной прямой, длины соседних отрезков складываются без разрыва линии.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длин отрезков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выделить точку B, которая делит большой отрезок на две части. Тогда сразу видно, что нужно отнять именно известный участок, а не всю линию.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AC = 9 см, а AB = 4 см, то BC = 9 − 4 = 5 см. Здесь важно не забыть единицы измерения в окончательном ответе.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применяют тогда, когда известен весь отрезок и одна его часть. Сначала определяют общую длину, затем вычитают известную часть и получают неизвестный участок.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 жизни и чертежей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из жизни отрезки могут обозначать расстояние между точками, длину детали или сторону фигуры. Ученик должен уметь читать схему и переводить её в числа.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часто встречаются равные и соседние отрезки. Их удобно сравнивать, складывать или вычитать, чтобы находить неизвестную длину без лишних предположений.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на координатной линии важны точность и аккуратная запись. Ошибка в одной клетке или миллиметре может изменить весь ответ.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 миллиметры особенно нужны там, где размеры небольшие. Для таких задач важно не смешивать единицы и каждый раз проверять, в чём дан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 рисунок. Если весь отрезок действительно состоит из двух частей 3 см и 4 см, то ответ согласуется со схемой.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записывают ответ: AC = 7 см. Такая запись показывает не только число, но и то, какой именно отрезок найден.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складывают соседние отрезки: AB + BC. Подставляем числа: 3 см + 4 см. Получается 7 см, потому что измерения идут в одинаковых единицах.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условие: отрезок AB равен 3 см, а BC равен 4 см. Точки A, B и C лежат на одной прямой, значит длины можно сложить.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1: разбор по шагам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2: самостоятельное решение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не пропущен ли промежуточный шаг. Полная запись решения помогает избежать случайной ошибки и делает ответ понятным по рисунку.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с единицами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выполняют вычисление и обязательно указывают единицы. Если AC и AB даны в сантиметрах, ответ тоже записывают в сантиметрах.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составляют выражение для разности: BC = AC − AB. Такой шаг показывает, что из целого вычитают известную часть, а не наоборот.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дано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сначала смотрят на весь отрезок AC и на известную часть AB. Это помогает понять, что неизвестным остаётся только участок BC внутри общего отрезка.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закрепить основные действия с отрезками: измерение, сравнение, сложение, вычитание и построение по заданной длине.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проверяют не только счёт, но и умение читать шкалу, работать с рисунком и точно записывать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 по теме «Измерение отрезков»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короткие задания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отрезок по длине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 линейке получить отрезок нужной длины без пропусков и лишних шагов.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 точно и 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 отрезками, нужно помнить три шага: совместить начало с нулём, прочитать конец по шкале и проверить единицы. Эти действия пригодятся и в геометрии, и в повседневных измерениях.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2026-07-27T06:37:57Z</dcterms:created>
  <dcterms:modified xsi:type="dcterms:W3CDTF">2026-07-27T06:37:57Z</dcterms:modified>
</cp:coreProperties>
</file>