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animals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животными и говорим, какие они нам нравятся.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рядом с нами дома, в парке, на ферме и в зоопарке. Сегодня мы выучим простые слова и фразы: I like… I have… It is…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 and dog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61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 — это кошка. Она маленькая, мягкая и хорошо знакома детям. Короткая фраза a cat is small помогает легко запомнить слово и сразу описать животное.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61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 — это собака. Она дружелюбная, весёлая и часто живёт рядом с человеком. Фраза a dog is friendly делает новое слово понятным и простым для повторения.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986" y="1533950"/>
            <a:ext cx="25952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люблю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I like помогает сказать о своём любимом животном очень коротко и ясно. Дети могут повторять готовую модель и подставлять новые слова без лишней сложности.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выбор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может выбрать своё животное и сказать о нём простое предложение. Так английская фраза связывается с личным опытом и запоминается гораздо легче.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 cats, I like dogs, I like rabbits помогают быстро запомнить названия животных. Повторение одной и той же конструкции делает урок спокойным и понятным.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животные
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 animals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 — это корова. Она живёт на ферме и даёт молоко. Звук mooo легко повторять хором, поэтому слово запоминается быстро и с улыбкой.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и курица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Pig и hen — очень знакомые слова для младших школьников. Свинья хрюкает, а курица клюёт и кудахчет. Такие образы помогают связать слово с животным и его звуком.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 животные живут рядом друг с другом. Ребёнок видит картинку, читает подписи и легко соединяет слова с образом. Это хороший способ учить английский без перегрузки.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и лошадь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Duck и horse завершают фермерский набор. Утка говорит quack, а лошадь сразу узнаётся по красивому силуэту. Эти слова короткие, звучные и удобные для первых уроков.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сказать, что тебе 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для 2 класса: сначала I, потом like, затем название животного.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 animals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 тигр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Lion и tiger — сильные и яркие дикие животные. Они живут в природе или в зоопарке, поэтому дети часто узнают их по картинкам и коротким словам.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 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Elephant и bear — большие животные, которых легко запомнить. Для начальной школы важны простые названия и понятный образ: одно животное большое и спокойное, другое сильное и мощное.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Fox — короткое и красивое слово. Лиса живёт в лесу и помогает увидеть разницу между домашними и дикими животными. Это удобный пример для первых описаний.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wild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wild animal показывает, что животное живёт не дома, а в природе. Дети учатся различать знакомый домашний мир и мир диких животных по очень простым словам.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animal — это общее название для животных. Оно помогает говорить о теме урока шире и не путать отдельное животное с группой диких или домашних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зоопарке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за высокой оградой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зоопарке дети часто смотрят на lion. Он большой, сильный и очень заметный, поэтому его легко запомнить. Рядом удобно повторять слова big и strong, чтобы описывать животное коротко и понятно.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обезьяны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Monkey в зоопарке всегда привлекает внимание. Она любит прыгать, строить смешные рожицы и выглядеть funny. Такое животное помогает детям запомнить слово через движение, улыбку и живую картинку.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и зебра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Giraffe и zebra выглядят очень ярко и необычно. У жирафа длинная шея, а зебра сразу узнаётся по полоскам. Оба животного помогают повторить слова big, small и funny без скуки.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животные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кот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cat — простое и очень знакомое сочетание. Цвет помогает описать животное одним коротким словосочетанием, а ребёнок быстрее вспоминает и прилагательное, и название животного.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собака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 dog звучит легко и понятно. Такое сочетание удобно повторять вслух, потому что цвет и животное уже знакомы, а новая фраза получается короткой и аккуратной.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медведь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 bear — хороший пример для темы цветов. Слово brown часто встречается на уроках английского, а вместе с bear оно сразу создаёт яркий и запоминающийся образ.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слон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 elephant помогает соединить прилагательное и название животного в одной фразе. Дети легко видят, как цвет делает описание точнее, но не усложняет его.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 sounds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 собака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Meow и woof — самые знакомые звуки для детей. Их легко произносить, а вместе с картинкой они сразу напоминают о cat и dog. Получается весёлая языковая игра.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и корова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Quack и moo часто звучат на уроках английского. Эти звукоподражания помогают быстро связать утку и корову с их голосами, поэтому слово и образ запоминаются вместе.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и лев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Oink и roar делают урок смешнее и ярче. Свинья и лев звучат совсем по-разному, и дети легко замечают это через короткие и выразительные звуки.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хором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сказать звук несколько раз, слово запоминается лучше. Дети могут слушать, повторять и угадывать животное по звуку. Это простое упражнение нравится почти всем.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играя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животных превращают урок в игру. Ребёнок не только читает слово, но и слышит его в действии, поэтому английская лексика становится живой и 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Pets at home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 нами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питомец всегда рядом с человеком: он встречает утром, отдыхает днём и ждёт заботы. Cat, dog или fish легко увидеть в реальной жизни, поэтому слова быстро запоминаются. Рядом с картинкой удобно написать: a pet is at home.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каждый день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нужны food and water, а ещё спокойное место для отдыха. Hamster любит уютную клетку, parrot — чистую воду и внимание, а fish — аккуратный аквариум. Такие детали помогают детям понять, что забота бывает простой и доброй.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помощник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 делает дом весёлым и тёплым. Dog может быть friendly, cat — soft and small, а parrot — bright and noisy. Короткие слова и яркие образы помогают связать английскую лексику с привычным миром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говорим I have. Это простая модель, которая помогает рассказать о своём питомце без длинных предложений. Ребёнок быстро запоминает порядок слов и чувствует уверенность.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ставим слово cat, dog или fish. Получается короткая и понятная фраза: I have a cat. I have a dog. Так ученики легко связывают новое слово со своим опытом.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и меняем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одну и ту же конструкцию с разными животными. I have a fish. I have a rabbit. Чем больше коротких примеров, тем лучше запоминается форма have и названия животных.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a pet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animals need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показывает, что нужно любому животному: еда, вода, дом и забота. В основе — короткие слова и действия, понятные младшим школьникам.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Animals in stories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 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 часто появляется в историях как умный и ловкий герой. Он тихо ходит, наблюдает и помогает друзьям. Такой образ легко запомнить, потому что кошка знакома каждому ребёнку.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 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Fox и bear в сказках обычно очень разные: лиса хитрая, а медведь большой и сильный. Эти слова хорошо звучат в коротких историях и сразу вызывают яркую картинку.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историях животные нередко дружат, делятся, спасают друг друга и вместе находят выход. Такие сюжеты делают урок добрым и помогают увидеть, что слова можно учить через знакомые сказочные события.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 мышка
</a:t>
            </a:r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 and mouse в мультфильмах часто бегают, прячутся и смешно переживают приключения. Маленькие герои помогают детям повторять английские слова через движение, игру и весёлые сцены.
</a:t>
            </a:r>
            <a:endParaRPr lang="en-US" sz="12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and small animals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animals легко представить по размеру и силе. Elephant, horse and bear выглядят внушительно, поэтому слово big быстро запоминается. Ученики могут сказать: The elephant is big.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animals — это cat, mouse and rabbit. Они кажутся лёгкими, быстрыми и очень милыми. Короткая фраза The mouse is small помогает заметить разницу между big и small.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ставить рядом большое и маленькое животное. Elephant and cat, bear and rabbit — такие пары помогают увидеть контраст и использовать прилагательные в коротких предложениях без лишней сложности.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проговаривает big и small несколько раз, слова становятся знакомыми и понятными. Можно добавлять улыбку: Big bear, small cat. Так язык запоминается легко и почти как игра.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Animals on the farm and in nature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ферме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 животные живут рядом с людьми и хорошо знакомы детям. Cow, pig, hen, duck and horse часто видны в книгах и на картинках. У каждого есть своё место, а ферма помогает связать слово с понятным домом.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и на лугу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animals can live in the forest or on the meadow. Here we can see bear, fox and rabbit. Такие животные помогают различать farm and forest и показывают, что дом бывает разным.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 и на земле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любят water, а другие живут on land. Fish needs water, while horse lives on land. Простое сравнение помогает детям заметить, что место жизни животного можно описать очень коротко и 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вкусе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cats? — короткий вопрос, который легко сказать и услышать. Он помогает спросить друга о любимом животном и сделать разговор живым, но совсем не сложным.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животное не нравится, подходит ответ: No, I don’t. Он тоже очень короткий и удобный. Ученики видят, что на английском можно ответить ясно, спокойно и без длинных фраз.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ответ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животное нравится, можно ответить: Yes, I do. Это коротко, вежливо и понятно даже для начинающих. Такая модель учит быстро реагировать на вопрос и не теряться.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questions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favourite animal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Завершаем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сказать: I like it. Эта короткая фраза показывает отношение ребёнка к животному и завершает ответ. Всё предложение остаётся очень простым и легко запоминается.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продолжить двумя простыми словами: It is small and funny. Такие короткие прилагательные делают ответ более живым и помогают говорить о животном не только по названию.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любимое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называет своё любимое животное: My favourite animal is a cat. Можно выбрать dog, rabbit или fish. Главное — сказать фразу уверенно и спокойно.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remember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запоминаются cat, dog, rabbit, bird and fish. Эти слова самые знакомые и удобные для начала. Они помогают быстро перейти от картинки к английскому названию животного.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фермы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Cow, pig and hen расширяют тему и показывают, что животные живут не только дома. Такие слова легко соединяются с изображением фермы и становятся частью общего словаря урока.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Lion and bear напоминают о мире природы и зоопарка. Эти слова звучат ярко и легко запоминаются, особенно если рядом есть картинка большого, сильного животного.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like… I have… и Do you like…? помогают сказать о любимых животных. Это короткие модели, которые можно повторять с разными словами и использовать в простом разговоре.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учит не только словам, но и доброму отношению к животным. Ребёнок может назвать питомца, спросить о любимом животном друга и ответить по-английски без страха.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animals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узнали названия животных и научились говорить о них простыми фразами. Теперь можно смело сказать: I like animals, I have a pet, and I can talk about it kindly and confidently.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2026-05-30T06:28:46Z</dcterms:created>
  <dcterms:modified xsi:type="dcterms:W3CDTF">2026-05-30T06:28:46Z</dcterms:modified>
</cp:coreProperties>
</file>