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лейкоциты и тромбоциты — защитники организма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клеток крови важны для защиты и восстановления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клеток крови для здоровья человека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и трёх видов клеток: эритроцитов, лейкоцитов и тромбоцитов. Каждый вид выполняет свою функцию — переносит кислород, защищает организм или останавливает кровотечение, обеспечивая здоровье тела.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лейкоциты и как они работают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составляют около 1% крови и играют главную роль в иммунитете. Они защищают организм от инфекций и помогают удалять чужеродные частицы.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лейкоцитов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могут менять форму, чтобы двигаться через стенки сосудов туда, где нужны. Они уничтожают бактерии и вирусы, поддерживая здоровье.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количество лейкоцитов обычно варьируется от 4 до 9 миллиардов на литр крови, что обеспечивает надежный иммунный ответ.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лейкоцитов и их задачи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— защитники от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бойцы в борьбе с бактериями, они быстро поглощают и убивают микробы, реагируя первым на воспаление.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— охотники на 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Разделяются на В- и Т-лимфоциты: первые производят антитела, вторые уничтожают заражённые клетки и поддерживают иммунную память.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 — чистильщики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превращаются в макрофаги и помогают удалять погибшие клетки и микробы, завершая процесс воспаления.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Эозинофилы и базофилы — помощь при аллергиях и паразитах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Эозинофилы борются с паразитами, а базофилы выпускают гистамин, усиливая реакции воспаления и аллергии.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типов лейкоцитов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средние доли каждого типа лейкоцитов в крови человека, отражая баланс здоровья иммунной 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соотношение свидетельствует о нормальной функции иммунитета; отклонения могут быть признаком болезней.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Нейтрофилы: ловцы бактерий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составляют большинство лейкоцитов и первыми реагируют на бактериальные инфекции, атакуя и уничтожая микроорганизмы.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поглощают патогены процессом фагоцитоза, активно защищая организм от проникновения вредных бактерий и грибков.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количество нейтрофилов часто свидетельствует о борьбе организма с бактериальной инфекцией или воспалением.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Лимфоциты: охрана от вирусов и рака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B-лимфоциты вырабатывают антитела — белки, которые связываются с вирусами и нейтрализуют их вредное воздействие.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T-лимфоциты напрямую уничтожают заражённые вирусами клетки и выявляют аномалии, например раковые изменения.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формируют иммунную память, обеспечивая быстрый ответ при повторных инфекциях того же возбудителя.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координируют сложные иммунные реакции, обеспечивая надежную защиту всего организма от различных угроз.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Моноциты, эозинофилы и базофилы: особенности работы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 трансформируются в макрофаги, очищая ткани от погибших клеток и микробов, завершая воспалительный процесс.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Эозинофилы защищают организм от паразитических червей и активно участвуют в аллергических реакциях.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Базофилы выделяют гистамин и другие вещества, усиливая воспаление и привлекая дополнительные иммунные клетки к очагу повреждения.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Тромбоциты: определение и функциональные особенности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маленькие безъядерные пластинки крови, образующиеся из мегакариоцитов в костном мозге с жизненным циклом около недели.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первыми реагируют при повреждении сосудов, соединяясь в пробку для остановки кровотечения и запуска свертывания крови.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тромбоцитов и механизм их образования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имеют плоскую дискобразную форму с неровными краями, не содержат ядра, но обогащены гранулами с активными веществами.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гранулах находятся важные факторы свертывания крови и соединения, которые помогают быстро реагировать на повреждения сосудов.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тромбоциты формируются из мегакариоцитов — крупных клеток красного костного мозга, способных создавать тысячи тромбоцитов.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обеспечивает постоянное обновление тромбоцитов в крови и эффективную защиту от кровопотерь.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лейкоцитов и тромбоцитов: диаграмма нормальных значений
</a:t>
            </a:r>
            <a:endParaRPr lang="en-US" sz="169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показатели различаются по функциям: тромбоциты обновляются чаще из-за роли в свертывании, а лейкоциты активируются при борьбе с инфекциями.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клеток отражает их разные задачи: большое количество тромбоцитов обеспечивает быструю защиту сосудов, а лейкоцитов — иммунный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лабораторные нормы России,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тромбоцитов: остановка кровотечений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сосудистой стенки тромбоциты активируются, прочно прилипают к месту разрыва. Они объединяются, формируя временную пробку для быстрого ограничения кровотока и предотвращения потери крови.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активируется каскад реакций коагуляции, результатом которых становится образование фибринового сгустка — прочного запечатывающего слоя. Это позволяет восстановить сосуд и обеспечить долгосрочное прекращение кровотечения.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свертывания крови с участием тромбоцитов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гемостаза при повреждении сосуда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лейкоцитов и тромбоцитов при травме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тромбоцитов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быстро реагируют на повреждение, выделяя сигнальные вещества, которые помогают привлекать лейкоциты для дальнейшей защиты и очищения ран.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инфекции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прибывают к месту раны, уничтожая бактерии и предотвращая развитие инфекции для безопасного заживления.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клеток ускоряет восстановление повреждённых кровеносных сосудов и эффективное заживление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комплексная защита организма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 — первая линия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рождения организм обладает врожденным иммунитетом, который быстро и неспецифично реагирует на любые чужеродные агенты. Это обеспечивает базовую защиту от инфекций.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иммунитет: обучение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повторных контактах с патогенами развивается специфический иммунитет. Лейкоциты запоминают возбудителей и запускают быстрый и точный ответ, обеспечивая длительную защиту.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тромбоцитов в поддержании здоровья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Тромбоцитопения приводит к склонности к кровотечениям и появлению синяков, что связано с нарушением свертываемости крови при недостатке тромбоцитов.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тромбоцитов вызывает тромбоцитоз и повышает риск образования опасных тромбов, которые могут привести к инсультам и инфарктам.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нормального уровня тромбоцитов важно после операций и травм для ускорения восстановления и предотвращения кровопотерь.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распознавания патогенов лейкоцитами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имеют на мембране специальные рецепторы, которые уникально распознают чужеродные молекулы — антигены. Это позволяет быстро обнаружить инфекцию и включить защитные механизмы.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активации лейкоциты направляются к очагу инфекции, где уничтожают патогены, не повреждая собственные ткани, поддерживая баланс и здоровье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лейкоцитами и тромбоцитами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характеризуется неконтролируемым размножением лейкоцитов, что нарушает иммунную функцию и приводит к серьезным сбоям в кроветворении.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Тромбоцитопения — состояние дефицита тромбоцитов, проявляющееся повышенной кровоточивостью и трудностями при остановке кровотечений.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Тромбозы возникают при избытке тромбоцитов, вызывая закупорку сосудов и увеличивая риск инсультов и инфарктов — острых нарушений кровообращения.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данных заболеваний часто становятся инфекции, сбои иммунитета и генетические дефекты, требующие своевременной диагностики и лечения.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450" y="392944"/>
            <a:ext cx="4396200" cy="435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3215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клеточного состава крови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с достаточным содержанием железа, витаминов группы B, фолиевой кислоты поддерживает нормальное образование клеток крови и укрепляет здоровье.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физические нагрузки и отказ от курения и алкоголя снижают риск дисбаланса лейкоцитов и тромбоцитов, а регулярные осмотры помогают выявлять отклонения на ранних стадиях.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лейкоцитов и тромбоцитов для здоровья человека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тромбоциты обеспечивают иммунную защиту и коагуляцию. Их равновесие — залог здоровья, предотвращения инфекций и кровотечений, подчёркивая важность заботы о организме.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2026-05-09T03:50:20Z</dcterms:created>
  <dcterms:modified xsi:type="dcterms:W3CDTF">2026-05-09T03:50:20Z</dcterms:modified>
</cp:coreProperties>
</file>