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как часть культуры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дает факты, а культура — их смысл и образ.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получает смысл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описывает живые организмы, а культура объясняет, что их признаки значат для людей: нормально это или нет, красиво или нет, допустимо или опасно.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одной связи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360010" y="2016317"/>
            <a:ext cx="4029236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живом входят в язык, искусство, мифы и технологии: они задают образы тела, болезни, роста и старения. Так биология становится частью культурного опыта и повседневной речи.
</a:t>
            </a:r>
            <a:endParaRPr lang="en-US" sz="1202" dirty="0"/>
          </a:p>
        </p:txBody>
      </p:sp>
      <p:sp>
        <p:nvSpPr>
          <p:cNvPr id="7" name="Text 2"/>
          <p:cNvSpPr txBox="1"/>
          <p:nvPr/>
        </p:nvSpPr>
        <p:spPr>
          <a:xfrm>
            <a:off x="360010" y="1659722"/>
            <a:ext cx="4029236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в культуре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360010" y="3641516"/>
            <a:ext cx="4029236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в свою очередь, влияет на то, как люди понимают здоровье, семью, красоту и природу. Один и тот же биологический факт в разных обществах получает разные оценки и правила поведения.
</a:t>
            </a:r>
            <a:endParaRPr lang="en-US" sz="1202" dirty="0"/>
          </a:p>
        </p:txBody>
      </p:sp>
      <p:sp>
        <p:nvSpPr>
          <p:cNvPr id="9" name="Text 4"/>
          <p:cNvSpPr txBox="1"/>
          <p:nvPr/>
        </p:nvSpPr>
        <p:spPr>
          <a:xfrm>
            <a:off x="360010" y="3284921"/>
            <a:ext cx="4029236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биологии
</a:t>
            </a:r>
            <a:endParaRPr lang="en-US" sz="1302" dirty="0"/>
          </a:p>
        </p:txBody>
      </p:sp>
      <p:sp>
        <p:nvSpPr>
          <p:cNvPr id="10" name="Text 5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значение, норма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факта к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факт сам по себе еще не определяет отношение общества. Он становится значимым только через ценности, традиции и исторический опыт, которые придают ему социальный смысл.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3210344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оценки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тела может восприниматься по-разному: как норма, как знак силы или как причина стыда. Все зависит от того, какие представления господствуют в культуре.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6060689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можно представить как цепочку: факт → значение → норма. Сначала люди замечают особенность, затем интерпретируют ее, а после этого вырабатывают ожидания и правила поведения.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77911"/>
            <a:ext cx="350400" cy="35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1798" y="2278699"/>
            <a:ext cx="325237" cy="371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00787"/>
            <a:ext cx="350400" cy="35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47413"/>
            <a:ext cx="350400" cy="2803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метафоры в языке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68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«кровь рода» или «сердце города» переносят признаки живого на общество и пространство. Так биологические образы помогают говорить о близости, силе и внутреннем центре.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«Ядовитые слова» и «хищный взгляд» описывают не природу, а человеческое поведение. Метафора делает абстрактную оценку наглядной и понятной даже без длинных объяснений.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 волке, лисе, пчеле и вороне связывают поведение животных с чертами характера. Наблюдение за природой превращается в культурную шкалу смелости, хитрости, трудолюбия и осторожности.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метафора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метафора не просто украшает речь, а формирует способ мышления. Через нее культура учит распознавать качества людей, событий и отношений через знакомые образы живого мира.
</a:t>
            </a:r>
            <a:endParaRPr lang="en-US" sz="9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 символы характера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657775" y="1311375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как сила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во многих культурах символизирует силу, власть и достоинство. Его образ используется в гербах, литературе и рекламе, потому что зрителю легко соотнести величие животного с представлением о лидерстве.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657775" y="2494054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как хитрость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чаще всего связана с хитростью, наблюдательностью и умением обходить препятствия. Это не биологическое свойство животного, а культурная интерпретация его поведения, закрепленная в сказках и пословицах.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657775" y="3676746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как 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нередко ассоциируется с уязвимостью, осторожностью и стремительностью. Такой символ показывает, как черты живого существа переходят в язык оценок и начинают описывать человеческий характер.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объяснения живого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объяснения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появления науки люди объясняли рождение и смерть через волю высших сил. Так природные события получали понятный смысл и вписывались в религиозный порядок.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248370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как знак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часто связывали с наказанием, порчей или нарушением запрета. Это помогало обществу объяснять страдание, хотя причины оставались неизвестными.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60741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времен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понималась как чередование гибели и возрождения, ухода и возвращения жизни. Такие образы делали природный цикл частью мифов и обрядов.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731126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вместо хаоса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объяснения создавали чувство порядка и снижали тревогу перед неопределенностью. Они объединяли опыт наблюдения с верой, ритуалом и коллективной памятью.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природа, разные смыслы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59986" y="1760448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традициях весна и осень воспринимались как этапы умирания и обновления мира. Природный цикл становился символом надежды, утраты и возвращения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9986" y="1518726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обновления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9986" y="2865444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жизнь сильнее зависела от климата и урожая, сезонность могла пониматься как испытание. Засуха, холод или голод получали моральное и религиозное объяснение.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59986" y="2623722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природы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59986" y="3970430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культурах смена времен года считалась священным порядком, который нужно уважать через праздники и запреты. Одна и та же причина порождала разные обряды и толкования.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59986" y="3728708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ритм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в искусстве и дизайне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скульптура опиралась на наблюдение за пропорциями и движением тела. Художники искали не только точность, но и представление о гармонии, которое делало человеческую фигуру идеалом.
</a:t>
            </a:r>
            <a:endParaRPr lang="en-US" sz="1054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 образе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роста, старения и уязвимости помогает искусству говорить о времени. Биология здесь становится способом показать, что красота связана не только с совершенством, но и с изменчивостью.
</a:t>
            </a:r>
            <a:endParaRPr lang="en-US" sz="1054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Биоформы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5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и предметном дизайне часто появляются формы листа, раковины, капли или клетки. Такие решения делают пространство более живым и понятным для восприятия.
</a:t>
            </a:r>
            <a:endParaRPr lang="en-US" sz="1071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 дизайне
</a:t>
            </a:r>
            <a:pPr algn="l" indent="0" marL="0">
              <a:lnSpc>
                <a:spcPct val="115000"/>
              </a:lnSpc>
              <a:buNone/>
            </a:pPr>
            <a:r>
              <a:rPr lang="en-US" sz="49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графика тоже используют мотивы живой природы: линии, ритмы, повторяющиеся структуры. Благодаря этому дизайн соединяет функциональность с эмоциональной выразительностью.
</a:t>
            </a:r>
            <a:endParaRPr lang="en-US" sz="10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анатомии к биоморфизму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как объект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 Винчи изучал тело как точный механизм и как источник красоты. Его анатомические рисунки соединяют наблюдение, науку и художественную выразительность, показывая, как знание о живом становится формой культуры.
</a:t>
            </a:r>
            <a:endParaRPr lang="en-US" sz="1040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натюрморте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Натюрморты с плодами, листьями и цветами превращают биологические формы в язык символов. Через их хрупкость, спелость и увядание художники говорят о времени, памяти и изменчивости человеческой жизни.
</a:t>
            </a:r>
            <a:endParaRPr lang="en-US" sz="1088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Органика в дизайне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биоморфизм использует органические линии, мягкие изгибы и асимметрию в предметах, интерьерах и графике. Такие формы напоминают о живой природе и делают дизайн более пластичным и выразительным.
</a:t>
            </a:r>
            <a:endParaRPr lang="en-US" sz="10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Этика, тело и уязвимость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уязвимости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представления определяют, как общество видит болезнь, слабость и зависимость от помощи. Там, где ценится коллективная ответственность, поддержка воспринимается как обязанность, а не как личная милость.
</a:t>
            </a:r>
            <a:endParaRPr lang="en-US" sz="98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и 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достоинства помогает обсуждать тело без унижения и стигмы. Оно требует равного доступа к лечению, образованию и городской среде, независимо от физических особенностей человека.
</a:t>
            </a:r>
            <a:endParaRPr lang="en-US" sz="98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Меняющиеся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«здоровья» и «нормальности» исторически меняются. Один и тот же диагноз может вызывать страх, сочувствие или уважение — в зависимости от традиций, религии, медицины и языка.
</a:t>
            </a:r>
            <a:endParaRPr lang="en-US" sz="98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соединяет биологический факт и социальное решение: как заботиться о больных, как поддерживать семью, как относиться к рождению и старению. Именно здесь культура задает практические ответы.
</a:t>
            </a:r>
            <a:endParaRPr lang="en-US" sz="9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Кейс-контраст: инвалидность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одинаковый биологический факт может вести к разным общественным практикам: от исключения до инклюзии и правовой защиты.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не задает социальный ответ автоматически: решающими становятся ценности, нормы и политика общества.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культурных моделей отношения к инвалидности
</a:t>
            </a:r>
            <a:endParaRPr lang="en-US" sz="8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 и семья: где граница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роли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 пол, половое развитие и репродукцию, но не определяет автоматически, какими должны быть характер, профессия или жизненные цели человека.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нормы формируют ожидания от мужчин, женщин и семьи: кто заботится о детях, кто принимает решения, как распределяются обязанности и ответственность.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формы семьи различались: расширенные семьи, нуклеарные семьи, патриархальные и более равноправные модели. Это показывает, что семейная жизнь не сводится к одной схеме.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биологический пол и социальный гендер: первое относится к телесным признакам, второе — к ролям, статусу и самоидентификации в обществе.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медицина меняет культуру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4979075" y="1304700"/>
            <a:ext cx="38049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научной медицины
</a:t>
            </a:r>
            <a:pPr algn="l" indent="0" marL="0">
              <a:lnSpc>
                <a:spcPct val="115000"/>
              </a:lnSpc>
              <a:buNone/>
            </a:pPr>
            <a:r>
              <a:rPr lang="en-US" sz="57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древности болезни и эпидемии часто объясняли волей богов, нарушением запретов или «злым роком». Это придавало миру порядок, но оставляло мало пространства для лечения.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100205" y="2172300"/>
            <a:ext cx="436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причина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57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наблюдения и эксперимента изменило взгляд на инфекцию: причина болезни стала связываться с микробами, а не с мистическим наказанием.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237690" y="3045700"/>
            <a:ext cx="436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 гигиена
</a:t>
            </a:r>
            <a:pPr algn="l" indent="0" marL="0">
              <a:lnSpc>
                <a:spcPct val="115000"/>
              </a:lnSpc>
              <a:buNone/>
            </a:pPr>
            <a:r>
              <a:rPr lang="en-US" sz="57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Вакцинация, антисептика и санитарные нормы превратили профилактику в общественную практику. Забота о здоровье стала частью школы, семьи и городской среды.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2363310" y="3919100"/>
            <a:ext cx="436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 далее
</a:t>
            </a:r>
            <a:pPr algn="l" indent="0" marL="0">
              <a:lnSpc>
                <a:spcPct val="115000"/>
              </a:lnSpc>
              <a:buNone/>
            </a:pPr>
            <a:r>
              <a:rPr lang="en-US" sz="57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 современная медицина закрепили новую норму: болезнь нужно не терпеть, а распознавать, предотвращать и лечить, разделяя личную ответственность и общественную солидарность.
</a:t>
            </a:r>
            <a:endParaRPr lang="en-US" sz="10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 новостях и страхах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59986" y="1760448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открытия дают надежду на раннюю диагностику и более точное лечение, но в популярной речи это часто превращается в обещание «создать идеального человека».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9986" y="1518726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 преувеличение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9986" y="2865444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ДНК и сообщения о мутациях нередко воспринимаются как приговор. На самом деле наследственный риск не равен неизбежности: важны среда, образ жизни и медицинское наблюдение.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59986" y="2623722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не равен судьбе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59986" y="3970430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возникают там, где сложные научные данные пересказывают слишком упрощенно. Поэтому особенно важно отличать проверенный результат, интерпретацию эксперта и сенсационный заголовок.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59986" y="3728708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миф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в кино, играх и медиа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352550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двигатель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сериалы и игры часто берут биологические темы как основу сюжета: вирусы, мутации, клоны, трансформации. Так сложные научные вопросы становятся понятными и эмоционально сильными.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320775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на 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художественный образ не всегда точен. Он может усиливать страх перед наукой или, наоборот, пробуждать интерес к реальной биологии и медицинским открытиям.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605550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проста: наука дает исходные идеи, медиа превращают их в историю, а зрители формируют массовые представления, которые затем влияют на разговор о здоровье и технологиях.
</a:t>
            </a:r>
            <a:endParaRPr lang="en-US" sz="13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меняет повседневность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научного результата к изменениям в быту, школе и семье.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интерпретация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факта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отделяйте проверенный факт от предположения. Если утверждение нельзя подтвердить данными, экспериментом или надежным наблюдением, его нельзя считать научным выводом.
</a:t>
            </a:r>
            <a:endParaRPr lang="en-US" sz="1235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уточняйте, что является мнением или оценкой. Формулировки о красоте, нормальности и «естественности» часто отражают ценности, а не биологическую необходимость.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несколько источников и ищите контекст: кто говорит, на каких данных основано утверждение, нет ли подмены термина или вырывания цитаты из контекста.
</a:t>
            </a:r>
            <a:endParaRPr lang="en-US" sz="1235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мифов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не попадаться на псевдонаучные объяснения и видеть, где на самом деле работает наука, а где — культурная интерпретация.
</a:t>
            </a:r>
            <a:endParaRPr lang="en-US" sz="12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Интерактив: два вопроса для класса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примера помогают отделить биологический факт от социальной нормы.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биология и культура вместе
</a:t>
            </a:r>
            <a:endParaRPr lang="en-US" sz="1990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объясняет, как устроена жизнь, но культура решает, что считать нормой, ценностью и заботой. Когда мы различаем факт и интерпретацию, мир живого становится понятнее и человечнее.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2026-07-25T22:28:17Z</dcterms:created>
  <dcterms:modified xsi:type="dcterms:W3CDTF">2026-07-25T22:28:17Z</dcterms:modified>
</cp:coreProperties>
</file>