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8900" y="757550"/>
            <a:ext cx="7623900" cy="205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136. Текст-описание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29947" y="2930051"/>
            <a:ext cx="76026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замечать признаки и превращать их в яркий текст.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708900" y="4301525"/>
            <a:ext cx="79110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текст-описание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встречается в сказках, загадках, рассказах о природе, объявлениях и учебниках. Оно помогает сразу представить предмет, человека, животное или место по точным признакам.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Текст-описание сообщает, как выглядит предмет, человек, животное или место. В нём называют признаки, по которым можно легко представить образ в уме.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текст-описание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тексте обычно меньше действий и событий, чем в рассказе. Главное здесь — внешний вид, свойства, настроение и особенности объекта.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описания часто нужны прилагательные: красный, пушистый, высокий, тихий, светлый. Они отвечают на вопросы какой? какая? какое? какие?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6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1862" y="1205475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762" y="3080520"/>
            <a:ext cx="425700" cy="340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9230" y="3040650"/>
            <a:ext cx="407166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помогают узнать описание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сразу помогает увидеть объект: красный мяч, белый снег, зелёная трава. Такие слова делают описание ясным и быстрым, как хорошая подсказка для глаз.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показывает, на что похож предмет: круглый, овальный, квадратный, длинный. По форме читатель легко узнаёт вещь и не путает её с другой.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отвечает на вопрос, какой предмет по величине: маленький, широкий, высокий, огромный. Эти слова помогают точно представить объект и его место среди других.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подсказывает, из чего сделан предмет: деревянный, стеклянный, металлический, бумажный. Благодаря этому описание становится точнее и понятнее.
</a:t>
            </a:r>
            <a:endParaRPr lang="en-US" sz="1139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описании говорят не только о внешности, но и о настроении: весёлый, спокойный, добрый, аккуратный. Так образ становится живым и тёплым.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предмета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Пенал, который всё держит в порядке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лежит длинный яркий пенал. У него есть молния и два отделения, поэтому ручки и карандаши не теряются. Такой пенал выглядит удобным и аккуратным, а ещё сразу привлекает внимание своим цветом.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 плотной обложке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нами книга в твёрдой синей обложке. Она небольшая, но толстая, с ровными углами и белыми страницами внутри. Такой предмет легко узнать по форме, цвету и материалу, из которого он сделан.
</a:t>
            </a:r>
            <a:endParaRPr lang="en-US" sz="138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 можно описать по шерсти, глазам, ушам и хвосту. Если он мягкий, рыжий и тихий, читатель сразу представляет домашнего любимца, который любит уют и спокойно наблюдает за всем вокруг.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заметить и повадки животного: как оно двигается, играет или отдыхает. Любопытный кот может осторожно красться, смешно приподнимать уши и внимательно следить за каждым шорохом.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животного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описании человека называют внешность и одежду. Можно сказать, что мальчик аккуратный, улыбчивый, в синей куртке и светлой шапке. Уже по этим словам легко представить его образ.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человека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добавляют черты характера и выражение лица. Внимательный, добрый, спокойный — такие слова помогают показать человека не только снаружи, но и по его настроению.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видит глаз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описывают через то, что находится вокруг: деревья, дома, дорожки, небо и свет. Тихий школьный двор или просторная полянка сразу создают понятную картину.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места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чувствуется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важны слова о звуках и ощущениях: солнечный, прохладный, уютный. Они помогают передать настроение места, будто читатель сам туда заглянул.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текст-описание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создать понятное и связное описание.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описание точным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описание начинается с удачного слова. Вместо общего «хороший» лучше выбрать «добрый», «аккуратный», «весёлый» или «заботливый», чтобы читатель сразу понял, какой человек перед ним.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признак размера, полезны слова «высокий», «широкий», «длинный», «огромный». Они помогают не просто сказать, что предмет большой, а показать его точнее и понятнее.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описываем внешний вид, важны слова с конкретным значением: «круглый», «мягкий», «тёплый», «лёгкий», «чистый». Такие слова делают картинку ясной и аккуратной.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работают как хорошие краски для текста. Чем они точнее, тем легче читателю представить предмет и не перепутать его с другим.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главное — событие: что произошло сначала, потом и в конце. Читатель следит за действиями героев и развитием истории, а не только за их признаками.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описание отличается от рассказа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тексте-описании важнее образ предмета, человека, животного или места. Здесь автор перечисляет признаки, чтобы читатель мог ясно представить картинку в своём воображении.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много глаголов действия, это чаще рассказ. Если больше слов о цвете, размере, форме, настроении и внешнем виде, перед нами описание.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 описании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общее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сам предмет или самый заметный признак. Так слушателю сразу понятно, о ком или о чём пойдёт речь.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добавляют подробности: цвет, форму, размер, части, материал и другие особенности. Детали делают описание точным и интересным.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признаков удобно сказать, какой объект в целом: красивый, смешной, уютный или тихий. Так текст звучит законченно.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похожа на короткое описание, только в ней не называют предмет прямо. Вместо ответа даются признаки, по которым нужно угадать, о чём идёт речь.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подобраны слова, тем легче найти разгадку. Если сказано про форму, цвет, свет или место, читатель внимательно ищет подходящий предмет и радуется открытию.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 загадках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74" y="3000196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3468" y="3000196"/>
            <a:ext cx="315225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7199" y="517071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5256" y="517071"/>
            <a:ext cx="420300" cy="420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5256" y="3000196"/>
            <a:ext cx="420300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для связи предложений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Он, она, оно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не повторять одно и то же существительное снова и снова. Текст становится легче для чтения и звучит естественнее.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Рядом, сверху, снизу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показывают, где находятся предметы. Благодаря им описание помогает быстро представить расположение деталей и не запутаться в пространстве.
</a:t>
            </a:r>
            <a:endParaRPr lang="en-US" sz="1125" dirty="0"/>
          </a:p>
        </p:txBody>
      </p:sp>
      <p:sp>
        <p:nvSpPr>
          <p:cNvPr id="13" name="Text 4"/>
          <p:cNvSpPr txBox="1"/>
          <p:nvPr/>
        </p:nvSpPr>
        <p:spPr>
          <a:xfrm>
            <a:off x="3498225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Сначала, потом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помогают выстроить текст по порядку. Читатель понимает, что автор показывает сначала самое главное, а потом — подробности.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232550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Это, у него, у неё
</a:t>
            </a:r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связывают предложения между собой и делают речь плавной. Они особенно полезны, когда нужно продолжать мысль без лишних повторов.
</a:t>
            </a:r>
            <a:endParaRPr lang="en-US" sz="1127" dirty="0"/>
          </a:p>
        </p:txBody>
      </p:sp>
      <p:sp>
        <p:nvSpPr>
          <p:cNvPr id="15" name="Text 6"/>
          <p:cNvSpPr txBox="1"/>
          <p:nvPr/>
        </p:nvSpPr>
        <p:spPr>
          <a:xfrm>
            <a:off x="623255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связаны между собой, описание читается легко и приятно. Оно звучит как цельная картина, а не как набор отдельных фраз.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текст-описание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назван ли объект описания: предмет, человек, животное или место. Без этого читателю трудно понять, о ком или о чём идёт речь.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Убедись, что в тексте есть признаки: цвет, размер, форма, настроение, внешний вид или другие особенности. Именно они делают описание живым и точным.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нет ли лишних действий. Если текст больше рассказывает о событиях, чем о признаках, значит, он стал похож на рассказ.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текст ещё раз и проверь, не спорят ли признаки между собой. Хорошее описание звучит правдиво, понятно и создаёт цельный образ.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примере один короткий абзац показывает признаки, движение и настроение. Так описание помогает увидеть предмет почти как на картинке.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пример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текст может сразу создать яркий образ осеннего листа.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заменить признаки действиями. Тогда описание превращается в рассказ, и читателю становится труднее увидеть сам предмет, а не только то, что с ним происходит.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описании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повторять одно и то же слово много раз. Лучше подобрать разные точные слова, чтобы текст звучал красивее, яснее и не утомлял слушателя.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писать признаки, которые не подходят объекту. Если слова выбраны невнимательно, описание получается странным, а образ — неточным и смешным не к месту.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может быть весёлым, спокойным или даже немного таинственным. Для этого автор выбирает слова о свете, цветах, звуках и движении, как художник выбирает краски.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предметы могут звучать по-разному: солнечный двор радует, а тихий вечер вызывает спокойствие. Значит, настроение в тексте тоже можно «нарисовать» словами.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создаёт описание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Текст-описание показывает признаки предмета, человека, животного или места. Он помогает читателю не ждать события, а сразу представить образ и рассмотреть его внимательнее.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особенно важны точные прилагательные. Слова «добрый», «широкий», «мягкий», «тихий» помогают увидеть объект ясно, без путаницы и лишних догадок.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лучше располагать по порядку: сначала главное, потом детали. Такой способ делает текст понятным, аккуратным и удобным для чтения вслух.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описание создаёт общее впечатление и настроение. После него хочется не только посмотреть на предмет, но и немного полюбоваться им.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убедились: точные слова могут рисовать предметы, как карандаш. Если замечать признаки, подбирать удачные прилагательные и строить мысли по порядку, описание получается живым и красивым.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умеют рисовать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2026-05-21T19:46:13Z</dcterms:created>
  <dcterms:modified xsi:type="dcterms:W3CDTF">2026-05-21T19:46:13Z</dcterms:modified>
</cp:coreProperties>
</file>