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в математике 6 класса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становится объёмным телом при вращении вокруг оси.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нас: как математика объясняет форму предметов
</a:t>
            </a:r>
            <a:endParaRPr lang="en-US" sz="1941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легко найти в быту: цилиндрическая банка, конусный дорожный знак, круглый мяч. Изучение таких тел помогает узнавать формы, сравнивать размеры и находить площадь поверхности и объём.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фигуру вращения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оси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плоская фигура поворачивается вокруг прямой линии, каждая её точка описывает окружность. Так из простого чертежа получается объёмное тело с поверхностью и измеряемыми элементами.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фигур вращения есть основание, высота, вершина и образующая. Эти элементы нужны, чтобы правильно описывать тело, сравнивать его с другими и применять формулы.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плоской фигуры — объёмная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вращать прямоугольник, прямоугольный треугольник или полукруг, можно получить цилиндр, конус или шар. Внешний вид тела зависит от исходной фигуры и выбранной оси вращения.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получается, если прямоугольник вращается вокруг одной из своих сторон. При этом образуются две одинаковые круглые основы и боковая поверхность без углов.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цилиндре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цилиндра определяют радиус основания и высота. Такие формы часто встречаются в предметах повседневной жизни: в банках, стаканах без ручки и трубах.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фигуры вращения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число оснований у трёх тел. Это один из самых заметных признаков, по которому их удобно различать.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 оснований видно: цилиндр и конус имеют опору, а шар отличается полной округлостью и не имеет оснований.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«Фигуры вращения»,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 его элементы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образуется при вращении прямоугольного треугольника вокруг одного из катетов. В результате получается тело с одним круглым основанием и одной вершиной.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вершины до центра основания проходит высота. От вершины до точки на окружности основания идёт образующая. Эти отрезки помогают описывать и вычислять параметры конуса.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легко узнать в окружающем мире: он похож на вафельный рожок с мороженым и на дорожный указатель. Такие примеры помогают запомнить форму и её элементы.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191027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особое тело вращения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 до центра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шара устроена так, что каждая её точка находится на одинаковом расстоянии от центра. Это расстояние называется радиусом и определяет размер тела.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при вращении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можно представить как результат вращения полукруга вокруг его диаметра. Такая модель помогает понять, почему у шара нет оснований, вершин и рёбер.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напоминает мяч, игровой шарик и глобус. Эти предметы удобно использовать, чтобы запомнить форму и увидеть, как математика описывает привычные объекты.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06080"/>
            <a:ext cx="4164900" cy="1488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цилиндра, конуса и шара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обозначения и главные формулы для трёх фигур вращения. Они помогают быстро выбрать нужное выражение при решении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и конуса в формулах участвуют радиус и высота, а у шара достаточно только радиуса.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фигур вращения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плоскостью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появляется, когда тело пересекают плоскостью. По форме сечения можно судить о строении фигуры и положении разреза.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сечение может быть кругом или прямоугольником. У конуса в зависимости от разреза получается треугольник или круговая фигура.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шара любое плоское сечение всегда имеет вид круга. Это делает шар особенно удобным для сравнения с другими телами вращения.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плоской фигуры к телу вращения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 исходному чертежу получить объёмное тело и выбрать нужные величины для вычислений.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на кухне — почти 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банку из-под напитка, легко заметить знакомую форму: два одинаковых круглых основания и ровная боковая поверхность. Та же форма встречается у стакана без ручки, свечи и многих деталей трубчатого вида.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можно увидеть на дороге и в еде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конус помогает сразу представить тело с одним основанием и одной вершиной. Похожую форму имеет вафельный рожок с мороженым или некоторые овощи, сужающиеся к одному концу.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узнаётся с первого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ёлочный шарик и яблоко напоминают шар, потому что их поверхность выглядит одинаково со всех сторон. Такие предметы удобно использовать, чтобы запомнить, что у шара нет ни оснований, ни вершины.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рядом с 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радиуса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увеличении радиуса объём возрастает всё заметнее, потому что радиус входит в формулу в третьей 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сильно меняет объём. Для тел вращения это особенно важно при расчётах размеров и вместимости.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объёма шара V = 4/3·π·r³; значения для r = 1, 2, 3 см.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фигурами вращения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шара нельзя использовать формулы, где есть высота, потому что у шара её нет. Его размеры определяются только радиусом, а диаметр всегда равен двум радиусам.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знак умножения на π и аккуратно записывать единицы измерения. Ошибки в записи часто приводят к неверному ответу даже при правильном ходе решения.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радиус и диаметр: радиус — это половина диаметра, поэтому в формулу нужно подставлять именно его. Иначе ответ получается вдвое или даже больше неверным.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конуса образующая и высота — не одно и то же. Высота идёт от вершины к центру основания, а образующая соединяет вершину с точкой на окружности основания.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вычислений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радиус равен 3 см. Это помогает увидеть, как различаются формулы для цилиндра, конуса и шара.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радиусе результат зависит от вида тела и от того, какие величины входят в формулу. У шара объём не зависит от высоты.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объёма тел вращения; r = 3 см, h = 5 см и h = 6 см в примерах.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плоской фигуры к объёмному телу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плоскую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прямоугольник, прямоугольный треугольник или полукруг. Именно исходная фигура подсказывает, какое тело может получиться после вращения.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Задаём ось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поворачивают вокруг прямой линии, которая играет роль оси. От её положения зависит форма будущего тела и его размеры.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тело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появляется цилиндр, конус или шар. Затем определяют его элементы и выбирают нужную формулу для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тело вращения по исходной фигуре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какая плоская фигура и какая ось вращения приводят к цилиндру, конусу или шару.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тел вращения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тела свои опорные элементы: у цилиндра — два основания, у конуса — вершина и образующая, у шара — только радиус.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набору признаков легко отличать тела друг от друга и не путать их при чтении чертежей и решении задач.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выполнено по учебным признакам тел вращения: основания, вершина, образующая, радиус и сечения.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499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вычисления с фигурами вращения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вместимость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понять, сколько жидкости помещается в банку, бутылку или резервуар. Так можно сравнить вместимость разных предметов, не измеряя всё вручную по частям.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формулы дают аккуратный результат и экономят время. Их используют не только в школе, но и в технике, строительстве и повседневных расчётах.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Рассчитать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нужна, если предмет собираются покрасить, обклеить или упаковать. Формула позволяет быстро узнать нужное количество материала без лишних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 теме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— это объёмные тела, которые получают вращением плоской фигуры вокруг оси. К ним относятся цилиндр, конус и шар, а описывают их через радиус, высоту и основание.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переходить от рисунка к объёмному телу и выбирать нужную формулу. Такие умения нужны для решения задач и для понимания формы предметов вокруг нас.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два основания, у конуса одно основание и одна вершина, а у шара нет ни оснований, ни вершины. У каждого тела свои сечения и свои особенности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вращения: математика в привычных 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помогают увидеть математику в знакомых вещах и научиться точно описывать цилиндр, конус и шар. Эти знания полезны и в задачах, и в жизни.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2026-05-24T17:40:51Z</dcterms:created>
  <dcterms:modified xsi:type="dcterms:W3CDTF">2026-05-24T17:40:51Z</dcterms:modified>
</cp:coreProperties>
</file>