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ключевая система природы и её значение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Комлекс живых организмов и среды, обеспечивающий экосистемное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понятия биогеоценоза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«биогеоценоз» введено В.Н. Сукачёвым как ключевой экологический термин, описывающий взаимосвязь живых организмов с абиотическими факторами в природных сообществах. Это основа современного экологического анализа и устойчивого природопользования.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биогеоценоза: биотические и абиотические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часть включает разнообразие растений, животных, бактерий и грибов, которые образуют живые сообщества, взаимодействующие между собой и с окружающей средой.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климат, температура, свет, вода и химический состав почвы, формирующие условия обитания и влияющие на жизнедеятельность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биотических и абиотических компонентов обеспечивает обмен веществ и энергии, что поддерживает жизнеспособность системы.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поток энергии являются ключевыми процессами, связывающими живые организмы и окружающую среду в целостную 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биогеоценозах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растительности формирует облик биогеоценоза. Например, хвойные леса, степи и болота имеют характерные доминирующие растения, влияющие на структуру и функционирование всей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 и экосистемные влияния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химическую энергию через фотосинтез, становясь первичными продуцентами. Этот процесс питает все остальные уровни трофической пирамиды и поддерживает биоценозы.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основа 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трофической системе биогеоценоза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потребляют растительную массу, поддерживая энергетический перенос в системе. Их численность зависит от доступности растений и формирует основу пищевой цепи.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порядка: травоядные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всеядные регулируют популяции других животных, поддерживая баланс и способствуя переработке и перераспределению веществ в биогеоценозе.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и всеядные: регуляторы экосистемы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микроорганизмы и грибы в экосистеме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редуцентов обеспечивает обмен углерода, азота и фосфора, способствуя поддержанию экосистемной устойчивости и почвообразованию в биогеоценозах.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элементов и поддержание жизни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грибы превращают мёртвые остатки в минеральные соединения, что способствует плодородию почв и возврату питательных веществ в круговорот.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минерализация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абиотических условий в биогеоценозах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светового режима, влажности, температуры и состава почвы в условиях тайги, степи и пустыни.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сильно варьируются, что ведёт к уникальному видовому составу и структуре каждого биогеоценоза.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образовательный портал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организмов одного вида, обитающих на определённой территории и взаимодействующих между собой.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различных популяций, взаимодействующих в рамках одного сообщества живых организмов.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включающая биоценоз и абиотические факторы, образующая природное сообщество с обменом веществ и энергии.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уровень организации, включающий несколько биогеоценозов, объединённый общей функцией и взаимодействиями.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биогеоценоза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цепи: структура и роль компонентов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продуценты, преобразуют солнечный свет в энергию, обеспечивая основу пищевых связей. Они составляют первую ступень и поддерживают жизнедеятельность всех уровней.
</a:t>
            </a:r>
            <a:endParaRPr lang="en-US" sz="1788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 — потребители и переработчики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Животные-консументы питаются растениями и друг другом, а редуценты — грибы и микроорганизмы — разлагают органику, возвращая питательные вещества в почву и замыкая круговорот.
</a:t>
            </a:r>
            <a:endParaRPr lang="en-US" sz="1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 биогеоценозе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теряется при переходе между уровнями вследствие дыхания и теплопотерь, что ограничивает количество трофических уровней.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экологической энергетики,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около 10% энергии доступно следующему уровню, что объясняет ограниченное число звеньев в пищевой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вещества: движение элементов в системе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курс по экологии, Федеральный образовательный портал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852" y="1345200"/>
            <a:ext cx="3936396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глобальных биогеоценозов: сравнительный анализ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площади, доминирующих видов и климатических условий леса, тундры, степи, пустыни и болота.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образовательный портал, данные 2023 года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биогеоценозов зависят от климата и природных условий, что отражается в их географическом распространении и видовом составе.
</a:t>
            </a:r>
            <a:endParaRPr lang="en-US" sz="14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и азональные биогеоценозы: черты и различия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Зональные биогеоценозы формируются под действием климатических факторов в соответствии с широтно-зональными поясами, например тайга, степь и пустыня, обусловленные температурой и осадками.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Азональные биогеоценозы возникают в разных климатических зонах, но формируются по другим факторам, таким как гидрологические условия, примерами служат болота, луга и поймы рек.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и структуре обусловлены доминированием климатических факторов в зональных биогеоценозах и локальных условий в азональных, что влияет на биоразнообразие и функционирование.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взаимосвязей между компонентами биогеоценоза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межвидовых отношений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биогеоценозах существуют разнообразные связи: симбиоз, конкуренция, хищничество, паразитизм и мутуализм. Эти взаимосвязи регулируют численность и распределение организмов, поддерживая баланс внутри системы.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взаимодействий для устойчивости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Многоуровневые взаимодействия способствуют устойчивости биогеоценоза, обеспечивая адаптацию к изменениям среды. Нарушение одной связи может вызвать цепную реакцию изменений во всей экосистеме.
</a:t>
            </a:r>
            <a:endParaRPr lang="en-US" sz="13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и устойчивости биогеоценозов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видов через положительные и отрицательные обратные связи поддерживает равновесие и предотвращает чрезмерное доминирование отдельных компонентов.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способствует гибкости системы, позволяя замещать утраченные функции и увеличивая устойчивость к стрессовым факторам.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резервных групп организмов помогает восстановлению биогеоценоза после воздействия внешних факторов, обеспечивая долговременную стабильность.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популяции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человека: примеры разрушения биогеоценозов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сильно влияет на биогеоценозы через вырубку лесов, осушение болот и распашку степей, что приводит к утрате естественных местообитаний и снижению биоразнообразия.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урбанизация и интродукция чужеродных видов нарушают трофические связи и экологический баланс, приводя к деградации почв и разрушению экосистемных функций.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заповедников и национальных парков локализует зоны с сохранённой природой и способствует поддержанию целостности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территорий включает восстановление растительности и почвы, применяя местные виды для максимального соответствия естественным условиям.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Биотехнические методы, такие как посев местных растений и регулирование режима землепользования, способствуют восстановлению функций и устойчивости биогеоценозов.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сообществ на локальном и глобальном уровнях повышает эффективность охраны и способствует формированию экологической ответственности.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охране и восстановлению биогеоценозов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биогеоценозов в XX–XXI веках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вызывают ускоренную потерю природных биогеоценозов, уменьшение видов и биомассы. Наибольшие изменения наблюдаются в последние десятилетия.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отчёт,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площадей естественных экосистем приводит к снижению биоразнообразия и нарушению экосистемных функций, что требует незамедлительных мер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функции биогеоценозов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регулируют микроклимат, способствуют поддержанию влажности и чистоты воздуха, а также управляют круговоротом воды, снижая риски засух и наводнений.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стабилизация и водный баланс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человека пищей, лекарствами, сырьём, а также служат площадками для образования, научных исследований и рекреационного отдыха, поддерживая здоровье и благополучие.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 общества и культурное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биогеоценозов для устойчивого будущего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биогеоценозов необходимо для экологической грамотности и сохранения природы. Их изучение открывает пути эффективного природопользования и предотвращения экологических кризисов.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2026-05-10T01:50:36Z</dcterms:created>
  <dcterms:modified xsi:type="dcterms:W3CDTF">2026-05-10T01:50:36Z</dcterms:modified>
</cp:coreProperties>
</file>