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до последней трети XIX века: от монархии к империи и республике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Франция за полвека прошла через перевороты, реформы и смену режимов?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891" y="421600"/>
            <a:ext cx="3785118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после революции: страна между старым и новым порядком
</a:t>
            </a:r>
            <a:endParaRPr lang="en-US" sz="1765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 Франция не вернулась к прежней монархии. В обществе уже утвердились идеи конституции, гражданских прав и политического участия, поэтому столкновение традиций и перемен стало источником постоянной напряжённости.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Бурбонов: попытка вернуть старую монархию
</a:t>
            </a:r>
            <a:endParaRPr lang="en-US" sz="2121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династии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Наполеона на престол вернулись Бурбоны: Людовик XVIII, а затем Карл X. Монархия стремилась показать преемственность с дореволюционной Францией, но уже не могла править по-старому.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Хартия и 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Хартия 1814 года сохранила часть завоеваний революции, однако реальная власть оставалась у короля и высших слоёв общества. Парламент существовал, но влияние большинства граждан было очень ограниченным.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привилегии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и католическая церковь вновь усилили свои позиции. Это вызывало недовольство у либералов и части буржуазии, которые хотели свободы печати, более широких выборов и меньшей власти короля.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власть пыталась опереться на старые порядки, тем заметнее становилось сопротивление. Французское общество всё чаще спорило о том, кто должен управлять страной и на каких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политические режимы Франции в 1814–1870 годах
</a:t>
            </a:r>
            <a:endParaRPr lang="en-US" sz="2135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истории Франции, 1814–1870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полвека Франция несколько раз меняла политический строй. В таблице показаны основные режимы и их особенности.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сменялись после революций и кризисов, а главная борьба шла вокруг объёма власти и политических прав.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Июльская революция 1830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к восстанию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Карла X ограничить свободу печати и распустить палату депутатов вызвала резкое возмущение в Париже. Многие восприняли это как возвращение к слишком жёсткой монархии.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 баррикад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июле 1830 года на улицах столицы вспыхнули ожесточённые столкновения. Баррикады стали символом городского протеста, а решающую роль сыграли жители Парижа, поднявшиеся против королевской власти.
</a:t>
            </a:r>
            <a:endParaRPr lang="en-US" sz="1421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короля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в борьбе с восстанием Карл X был вынужден отказаться от престола. Это показало, что даже монархия не может игнорировать давление общества и улицы.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правитель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трон пригласили Луи-Филиппа Орлеанского. Его называли «королём-гражданином», потому что он опирался прежде всего на богатую буржуазию, а не на старую аристократию.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политической напряжённости в 1830–1848 годах
</a:t>
            </a:r>
            <a:endParaRPr lang="en-US" sz="2388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рост напряжённости показывает, что революция 1848 года стала результатом накопившегося кризиса, а не случайного события.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учебного описания периода 1830–1848 годов
</a:t>
            </a:r>
            <a:endParaRPr lang="en-US" sz="1545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экономических трудностей особенно заметными становились забастовки, уличные выступления и недоверие к власти. К 1848 году недовольство объединилось с требованием политических реформ.
</a:t>
            </a:r>
            <a:endParaRPr lang="en-US" sz="120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58413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Июльская монархия: кто получил власть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для богатых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влияние в государстве получили банкиры, предприниматели и крупные собственники. Именно они определяли курс власти и могли реально влиять на принятие решений.
</a:t>
            </a:r>
            <a:endParaRPr lang="en-US" sz="1297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голосование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голоса сохранялось только за мужчинами с высоким имущественным цензом. Поэтому большинство населения — ремесленники, рабочие и бедняки — оставалось почти без политического голоса.
</a:t>
            </a:r>
            <a:endParaRPr lang="en-US" sz="1281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активно развивались фабрики, торговля и железные дороги. Экономика менялась быстро, но эти успехи распределялись очень неравномерно между богатыми и бедными.
</a:t>
            </a:r>
            <a:endParaRPr lang="en-US" sz="1334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жизнь рабочих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трудились по 12–14 часов в день, получали мало и почти не имели прав. Для многих жителей городов это означало тяжёлую и нестабильную жизнь.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в эпоху промышленного роста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Фабрики, банки и мастерские притягивали в Париж всё больше людей и капитала. Город становился экономическим центром, где быстрее двигались деньги, товары и рабочая сила.
</a:t>
            </a:r>
            <a:endParaRPr lang="en-US" sz="1458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промышленных районов быстро росли плотные кварталы для небогатых жителей. Жильё часто было тесным, а условия жизни заметно уступали богатым районам города.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меняет лицо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улицы, бульвары и транспортные связи. Париж становился удобнее для движения людей и товаров, а его облик всё сильнее отличался от старого города.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богатства и бедности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экономики не устранял неравенства. Напротив, разрыв между центром и окраинами становился заметнее, а загрязнение воздуха и скученность жилья усиливали недовольство жителей.
</a:t>
            </a:r>
            <a:endParaRPr lang="en-US" sz="14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произошла революция 1848 года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логике событий зимы 1847–1848 годов во Франции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8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миллионов
</a:t>
            </a:r>
            <a:pPr algn="ctr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получили право голоса после реформы 1848 года.
</a:t>
            </a:r>
            <a:pPr algn="ctr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учебного обзора по реформе 1848 года
</a:t>
            </a:r>
            <a:endParaRPr lang="en-US" sz="3786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Избирателей стало во много раз больше: политика впервые затронула почти всё взрослое мужское население страны и резко изменила масштаб выборов.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выросло число избирателей после реформы 1848 года
</a:t>
            </a:r>
            <a:endParaRPr lang="en-US" sz="2152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стали массовыми, а политические решения пришлось учитывать интересы гораздо более широкого круга граждан.
</a:t>
            </a:r>
            <a:endParaRPr lang="en-US" sz="162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введении всеобщего мужского избирательного права во Франции, 1848 год.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изменила саму логику французской политики: голосование перестало быть привилегией узкой группы богатых мужчин.
</a:t>
            </a:r>
            <a:endParaRPr lang="en-US" sz="1651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Луи-Наполеон Бонапарт и приход к власти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1848: избрание президентом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Луи-Наполеон Бонапарт победил на выборах и получил поддержку крестьян, части буржуазии и людей, желавших спокойствия после революций.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1851: государственный переворот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 президентом, он не захотел уходить с поста и с помощью армии и полиции установил контроль над страной, распустив политических противников.
</a:t>
            </a:r>
            <a:endParaRPr lang="en-US" sz="1522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1852: Наполеон III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год после переворота Луи-Наполеон объявил себя императором Наполеоном III. Его власть опиралась на порядок, плебисциты и сильную исполнительную власть.
</a:t>
            </a:r>
            <a:endParaRPr lang="en-US" sz="15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III: авторитарная власть и модернизация страны
</a:t>
            </a:r>
            <a:endParaRPr lang="en-US" sz="2159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укреплял личную власть императора, но одновременно способствовал экономическому росту и крупным городским преобразованиям.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Второй империи, 1852–1870 годы.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Наполеоне III Франция одновременно усиливала централизованную власть и быстро менялась в экономике, городах и внешней политике.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Парижа при бароне Османе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Снос старых кварталов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и тесные районы центра сносили, чтобы сделать город удобнее для движения людей, повозок и новых городских служб. Это меняло привычный облик Парижа.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улицы и 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старых переулков появлялись прямые проспекты, площади и бульвары. Они улучшали транспорт, облегчали проветривание улиц и помогали быстрее передвигаться по городу.
</a:t>
            </a:r>
            <a:endParaRPr lang="en-US" sz="1428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общественные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строили парки, вокзалы и общественные здания. Париж становился более современным и красивым, а его центр — заметно более представительным.
</a:t>
            </a:r>
            <a:endParaRPr lang="en-US" sz="1496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облегчала жизнь горожанам не одинаково: многие бедные семьи вынужденно переселялись на окраины, потому что жильё в центре становилось слишком дорогим.
</a:t>
            </a:r>
            <a:endParaRPr lang="en-US" sz="14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Франция при Второй империи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хозяйства был заметным, но политическая система оставалась зависимой от воли императора и неравенство не исчезло.
</a:t>
            </a:r>
            <a:endParaRPr lang="en-US" sz="161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данные о развитии Франции в 1850–1860-х годах.
</a:t>
            </a:r>
            <a:endParaRPr lang="en-US" sz="1359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подъём усилил связь между регионами, ускорил торговлю и сделал крупные города центрами деловой жизни.
</a:t>
            </a:r>
            <a:endParaRPr lang="en-US" sz="154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Наполеона III и её последствия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участвовала в войне против России вместе с союзниками. Победа укрепила международный престиж Наполеона III и показала, что страна снова играет заметную роль в Европе.
</a:t>
            </a:r>
            <a:endParaRPr lang="en-US" sz="1359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III поддерживал перемены в Италии, стремясь ослабить старые порядки на континенте. Это помогало Франции выглядеть державой, которая влияет на карту Европы.
</a:t>
            </a:r>
            <a:endParaRPr lang="en-US" sz="1375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внешняя политика требовала больших денег на армию, флот и дипломатию. Из-за этого нагрузка на бюджет возрастала, а успехи обходились дорого.
</a:t>
            </a:r>
            <a:endParaRPr lang="en-US" sz="1473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1870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 Пруссией закончилась тяжёлым поражением при Седане. Оно подорвало авторитет императора и стало прямой причиной крушения Второй империи.
</a:t>
            </a:r>
            <a:endParaRPr lang="en-US" sz="1378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войны 1870 года к падению Второй империи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которая привела к смене власти во Франции.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Франции в первой половине XIX 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рабочих росло вместе с фабриками и городами. Люди всё чаще переезжали в промышленные центры, где искали заработок, но сталкивались с тяжёлым трудом и дорогой жизнью.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буржуазии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усиливала своё влияние благодаря деньгам, торговле и образованию. Она всё активнее участвовала в политике и требовала порядка, стабильности и защиты собственности.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Крестьянское большинство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оставались самой многочисленной частью населения Франции. Для многих из них главным были земля, урожай и налоги, а не споры в столице.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идей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газеты, политические клубы и печать расширяли круг людей, которые следили за общественной жизнью. Поэтому споры о свободе и правах становились всё громче.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эпохи Реставрации, революций и империи
</a:t>
            </a:r>
            <a:endParaRPr lang="en-US" sz="2196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режимов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десятилетий Франция прошла через монархию, республику и империю. Частая смена власти показала, что старый порядок уже не мог удержаться без споров и кризисов.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политического участия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расширилось участие мужчин в выборах, а политика перестала быть делом только узкой элиты. Это сделало общественную жизнь заметно более открытой.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Фабрики, железные дороги и новые кварталы изменили французские города. Экономика стала более современной, а Париж и другие центры — гораздо крупнее и оживлённее.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противоречия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успехи, общество оставалось разделённым. Одни хотели сильную власть, другие — больше свобод и законных ограничений для правителей.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училась меняться вместе с эпохой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1814–1870 годах Франция пережила смену режимов, революции и реформы, но именно тогда заложила основы современной политики, гражданских прав и развития страны.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2026-06-01T06:06:39Z</dcterms:created>
  <dcterms:modified xsi:type="dcterms:W3CDTF">2026-06-01T06:06:39Z</dcterms:modified>
</cp:coreProperties>
</file>