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84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Разумная предосторожность: как защищать себя в школе, дома и на улице
</a:t>
            </a:r>
            <a:endParaRPr lang="en-US" sz="3284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риск, выбирать безопасное действие и сохранять спокойствие.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особенно важно в 7 классе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седьмом классе свободы больше, а опасные ситуации чаще возникают из-за спешки, телефона и доверия к незнакомым людям. Разумная предосторожность помогает применять правила безопасности в реальной жизни.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разумная предосторожность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страх и не запрет на всё подряд, а спокойное поведение, которое помогает заметить риск вовремя и не попасть в неприятную ситуацию.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выбирает безопасное действие: отойти, остановиться, попросить помощи или отказаться от сомнительного решения, если оно выглядит ненадёжным.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оценивает, что может случиться, насколько опасна ситуация и можно ли её избежать без лишнего риска для себя и других.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бывает заметной и скрытой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легко увидеть: огонь, разбитое стекло, открытый люк, мокрый пол или человек, который настойчиво навязывает общение. В таких случаях нужно сразу действовать осторожно.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Явные признаки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опасность не бросается в глаза. Это плохая видимость, скользкая поверхность, давление со стороны сверстников, спешка и неверная информация в интернете.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признаки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360" y="1145300"/>
            <a:ext cx="4691380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осторожность нужна больше всего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риск зависит от среды и невнимательности.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контроля и больше неизвестности, тем внимательнее нужно действовать и быстрее переключаться на безопасный вариант.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личной безопасности и бытового поведения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вопроса для оценки любой ситуации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здесь может пойти не так? Этот вопрос помогает увидеть риск заранее и не действовать на автомате, когда обстановка кажется привычной, но на самом деле требует внимания.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действие уменьшит риск сильнее всего? Иногда достаточно остановиться, отойти, закончить разговор или убрать опасный предмет, чтобы избежать ошибки.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помочь, если станет опасно? Ответ на него подсказывает, к кому обратиться, если своими силами ситуацию уже нельзя быстро и спокойно исправить.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разумной предосторожности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 повседневной ситуации, когда нужно быстро выбрать безопасный вариант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247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797" y="1474950"/>
            <a:ext cx="3285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Разумная предосторожность дома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Горячая вода, плита и кипяток особенно опасны во время суеты. На кухне важно не отвлекаться, не играть рядом с плитой и заранее убирать лишние предметы.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одежда и сумки на полу мешают идти и легко становятся причиной падения. Аккуратность в комнате — простая мера, которая снижает повседневные травмы.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комнате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 и бытовая техника требуют внимания. Нельзя трогать приборы мокрыми руками, а включённые устройства лучше использовать только по правилам и под присмотром взрослых.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ножницы и другие острые вещи нужно брать спокойно и держать подальше от края стола. Спешка и бег по квартире повышают риск порезов и падений.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Разумная предосторожность на улице и дороге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дорогу нужно только по пешеходному переходу, смотреть по сторонам и ждать зелёного сигнала. Телефон и наушники лучше убрать до завершения перехода.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и у парковок важно следить не только за тем, что впереди, но и за машинами, которые могут выехать с разных сторон.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растёт, если человек бежит через дорогу, надеется на быструю реакцию водителя или вечером идёт в тёмной одежде, которую плохо видно издалека.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теряется внимание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где внимание особенно легко уходит на телефон, разговоры или спешку.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рискованные ситуации связаны с высокой спешкой и низким контролем, а не только со сложными условиями.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 личной безопасности, составлено по материалам презентации
</a:t>
            </a:r>
            <a:endParaRPr lang="en-US" sz="13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переписку и не раскрывай лишнее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сети важно сначала понять, кто именно пишет и зачем. Если собеседник торопит, присылает сомнительную ссылку или просит перейти в другой чат, это повод насторожиться.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риск в чате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Никому не сообщай адрес, школу, код из сообщения, номер карты и фотографии документов. Надёжный пароль тоже нельзя передавать даже знакомым без явной необходимости.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нельзя отправлять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и безопасное общение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имеешь право спокойно сказать «нет», если разговор становится неприятным, давящим или пугающим. Не нужно оправдываться, если хочется прервать общение и отойти.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Секреты, связанные с угрозами, шантажом или просьбой скрыть плохой поступок, нельзя хранить одному. О такой ситуации важно сразу рассказать взрослому, которому доверяешь.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унижает, запугивает или заставляет делать опасные вещи, это не шутка и не проверка на смелость. Безопаснее уйти и позвать на помощь.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доверенным взрослым относятся родители, классный руководитель, школьный психолог и другой близкий человек. Главное — выбрать того, кто умеет слушать и поможет без осуждения.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99650"/>
            <a:ext cx="4335300" cy="181700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меры и лишние страхи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действия реально снижают риск, а какие только мешают жить спокойнее.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меры уменьшают реальный риск, а чрезмерный страх не защищает, а ограничивает. Разумная осторожность помогает действовать точнее, чем постоянная тревога.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личной безопасности и повседневной гигиены.
</a:t>
            </a:r>
            <a:endParaRPr lang="en-US" sz="13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обращаться к взрослым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ситуации, в которых лучше сразу сообщить родителям, учителю или другому доверенному взрослому.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уверенность через предосторожность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узнаёт, что именно делать в типичной опасной ситуации: где переходить дорогу, кому писать в сети и когда звать взрослого.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правило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знакомы, появляется уверенность. Смелость выражается не в риске, а в умении поступить правильно и вовремя попросить помощи.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спокойная смелость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действие становится автоматическим. Человек меньше теряется, реже спешит и быстрее выбирает безопасный вариант без лишнего напряжения.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привычка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привычки снижают риск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действия работают лучше всего, когда они становятся частью обычного дня, а не редкой реакцией на уже случившуюся проблему.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привычка, тем меньше ошибок и спонтанных рисков. Постоянство даёт больший эффект, чем разовые осторожные поступки.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модель, без использования статистических данных.
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выглядят как осторожность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тревога не делает человека безопаснее. Она мешает замечать главное и заставляет видеть опасность там, где достаточно обычной внимательности.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всего нового тоже не является разумной мерой. Учёба, кружки и общение требуют пробовать, но делать это нужно по правилам.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Слухи и догадки не заменяют факты. Если опираться только на чужие страшные рассказы, легко принять неверное решение и напрасно испугаться.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не означает недоверие ко всем людям подряд. Она помогает спокойно проверять признаки риска и жить нормально, не отказываясь от общения и дел.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925" y="3241125"/>
            <a:ext cx="439200" cy="39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2688" y="3217325"/>
            <a:ext cx="3285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537" y="1500220"/>
            <a:ext cx="439200" cy="351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7850" y="1456900"/>
            <a:ext cx="273750" cy="43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разумных решений в обычных ситуациях
</a:t>
            </a:r>
            <a:endParaRPr lang="en-US" sz="3082" dirty="0"/>
          </a:p>
        </p:txBody>
      </p:sp>
      <p:sp>
        <p:nvSpPr>
          <p:cNvPr id="13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защищает голову при падении и особенно важен на велосипеде и самокате. Это простая мера, которая реально снижает тяжесть травмы.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 на велосипеде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просит нарушить правила или вызывает недоверие, лучше отказаться и отойти. Безопаснее потерять неловкий момент, чем попасть в неприятность.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идти на сомнительную просьбу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сообщай незнакомцам геолокацию, адрес и школьные данные. Чем меньше лишней информации в чужих руках, тем труднее тобой манипулировать.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 при себе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переходом по ссылке посмотри на адрес и источник сообщения. Подозрительная ссылка может вести на поддельную страницу или опасный сайт.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ссылки
</a:t>
            </a:r>
            <a:endParaRPr lang="en-US" sz="1300" dirty="0"/>
          </a:p>
        </p:txBody>
      </p:sp>
      <p:sp>
        <p:nvSpPr>
          <p:cNvPr id="22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 дорогу только в разрешённом месте и сначала смотри по сторонам. Так ты уменьшаешь риск столкновения с машиной и не надеешься на случай.
</a:t>
            </a:r>
            <a:endParaRPr lang="en-US" sz="1000" dirty="0"/>
          </a:p>
        </p:txBody>
      </p:sp>
      <p:sp>
        <p:nvSpPr>
          <p:cNvPr id="23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по правилам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памятка безопасности для 7 класса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семиклассника на внутренней стороне дневника лежит маленькая памятка: «остановись, оцени, сообщи». Рядом записаны телефоны родителей и три имени взрослых, к которым можно обратиться без долгих раздумий.
</a:t>
            </a:r>
            <a:endParaRPr lang="en-US" sz="113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в дневнике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 — листок в прозрачном чехле, где указаны классный руководитель, школьный психолог и близкий родственник. Такая памятка нужна не для страха, а для уверенного и спокойного действия.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контакта на случай тревоги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ученица прикрепила к рюкзаку компактную карточку с правилами для дома, улицы и интернета. Она не бросается в глаза, но помогает быстро вспомнить нужный шаг, когда ситуация кажется непонятной.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 рюкзаке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осторожность помогает жить спокойно и свободно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Разумная предосторожность — это не страх, а умение замечать риск, выбирать безопасное действие и вовремя обращаться за помощью. Она делает повседневную жизнь спокойнее и увереннее.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2026-05-21T00:01:18Z</dcterms:created>
  <dcterms:modified xsi:type="dcterms:W3CDTF">2026-05-21T00:01:18Z</dcterms:modified>
</cp:coreProperties>
</file>