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началось раньше, но всё ещё связано с настоящим.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смысл времени, затем научиться строить его формы и уверенно отличать его от Present Perfect Simple. В этой теме особенно важны процесс, длительность и связь с настоящим.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это время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Perfect Continuous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длится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используют, когда действие началось раньше и всё ещё продолжается. В центре внимания находится сам процесс, а не только его итог. Например: I have been studying for two hours.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заметный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подходит и для ситуаций, где действие уже завершилось, но заметен его результат. Например: She has been running and is tired now. Здесь важны длительность и текущее состояние.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показать, что действие связано с настоящим моментом. Такой смысл особенно заметен, когда говорящий хочет подчеркнуть, как долго что-то продолжается и почему это важно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и сигналы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линии действие начинается в прошлом и тянется к настоящему моменту. Именно эта непрерывность делает время полезным для описания процесса, а не только факта.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вроде for two hours, since Monday и all morning сразу указывают на длительность. Они помогают увидеть, что действие не ограничено одним моментом.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и lately показывают, что процесс актуален в последнее время. Такие слова часто помогают понять, почему предложение звучит именно в Present Perfect Continuous.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дата старта, но и связь с настоящим. Поэтому это время часто описывает ситуацию, которая ещё ощущается сейчас или влияет на текущий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since: ключевые сигналы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30150" y="2008300"/>
            <a:ext cx="4085963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показывает, как долго продолжается действие: for ten minutes, for three days, for a long time. Это слово отвечает на вопрос «сколько времени?», а не «когда началось?».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727925" y="2008300"/>
            <a:ext cx="4085963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точку начала: since 8 o’clock, since Monday, since 2024. Оно отвечает на вопрос «с какого момента?» и часто помогает выбрать Present Perfect Continuous.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утвердительное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строится одинаково для всех лиц; меняется только have или has.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34675" y="1108525"/>
            <a:ext cx="81792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по схеме haven’t / hasn’t + been + V-ing. Частица not ставится после have или has, а остальные элементы формы остаются без изменений.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34675" y="2763700"/>
            <a:ext cx="81792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порядок слов: I haven’t been sleeping well. He hasn’t been doing homework. В обоих случаях отрицание показывает, что действие не продолжается сейчас или не происходило в нужный период.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краткие ответы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сначала ставят have или has, потом подлежащее и been: Have you been waiting long? Has she been studying all evening? Такой порядок нужно запомнить как готовую модель.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повторяет have/has: Yes, I have. No, she hasn’t. Важно не добавлять лишние слова и сохранять ту же форму, что и в вопросе.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длиннее, форма всё равно остаётся той же. Достаточно найти вспомогательный глагол, затем поставить подлежащее и продолжить предложение с been + V-ing.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06656"/>
            <a:ext cx="4166100" cy="9986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подходят лучше всего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глаголы чаще подходят для Present Perfect Continuous, а какие обычно используют в других временах.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легко сочетаются с процессом и длительностью, а глаголы состояния обычно не используются в этом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Present Perfect Continuous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или результат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подчёркивает сам процесс: действие длится, повторяется или только что продолжалось. Главное внимание — не к итоговому факту, а к самой активности.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Simple чаще сообщает о результате, завершённости или опыте. Если важнее сказать, что сделано, это время обычно подходит лучше.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have been painting the room — работа шла; I have painted the room — комната уже покрашена. Выбор зависит от того, что именно важно сообщить.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примерах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078175" y="996700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примере важен сам процесс: игра на пианино длилась всю неделю, и действие ещё ощущается как продолжающееся. Здесь смысл сосредоточен на длительности и активности, а не на количестве фактов.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078175" y="2651875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главное — результат или факт: уже есть четыре завершённые тренировки. Present Perfect Simple сообщает, сколько раз действие произошло, тогда как Continuous подчёркивает, что оно было в развитии.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нужное время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Мини-выбор: сравнение трёх предложений с двумя вариантами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Длительность: since и for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54700" y="1185125"/>
            <a:ext cx="7459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точка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ставится, когда нужно назвать точку начала действия: since 7 a.m., since Monday, since I came home. После since обычно идёт момент времени или событие, от которого всё отсчитывается.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354700" y="2946013"/>
            <a:ext cx="7459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показывает, как долго длится действие: for 20 minutes, for three months, for a long time. В Present Perfect Continuous оба сигнала особенно полезны, потому что помогают увидеть продолжительность процесса.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Недавно и в последнее время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lately и recently часто появляются, когда действие началось не так давно и всё ещё заметно сейчас. Они помогают показать, что процесс продолжается в недавний период.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некоторое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for some time и for a while подчёркивают, что действие уже идёт некоторое время. Важно не только то, что произошло, но и то, что это не закончилось.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сигналы особенно удобны в рассказе о самочувствии, тренировках или учёбе. Они делают предложение живым и связывают недавний опыт с настоящим состоянием.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ситуации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проверочной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Аня несколько дней готовилась к тесту, повторяла правила и решала задания. Сейчас она волнуется, потому что длительная подготовка уже дала заметный эффект. В предложении видно и действие, и состояние.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футбольной тренировки Миша сел на скамейку и сразу понял, что очень устал. Долгая игра объясняет его состояние сейчас, поэтому время помогает связать прошлое действие с настоящим результатом.
</a:t>
            </a:r>
            <a:endParaRPr lang="en-US" sz="9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 моментом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не закончено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продолжается до настоящего момента, Present Perfect Continuous показывает его как актуальный фон. Например, дождь идёт весь день, и это влияет на всё, что происходит вокруг.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также подходит, когда процесс шёл в последние дни и всё ещё важен сейчас. Репетиции, подготовка или тренировки могут уже начаться раньше, но связь с настоящим не теряется.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смысл помогает не только назвать факт, но и показать, что ситуация ещё «жива». Именно поэтому форма часто звучит естественно в разговорах о погоде, учёбе и делах.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11509"/>
            <a:ext cx="4392900" cy="13889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типичные ошибки и правильные варианты, чтобы быстрее замечать форму времени в предложении.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формой been, выбором сигнала и путаницей между процессом и результатом.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Present Perfect Continuous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61591"/>
            <a:ext cx="4166100" cy="14887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быстро вспомнить форму, вопрос и основной смысл времени перед упражнением или проверкой.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строятся по одной модели; меняется только have/has и порядок слов в вопросе.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Present Perfect Continuous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собери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даны в перемешанном порядке; нужно восстановить правильную форму и порядок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тренировка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ты вспомнил четыре главные идеи: форму have/has been + V-ing, связь действия с настоящим, разницу между since и for и отличие процесса от результата. Теперь попробуй составить 2–3 своих примера.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2026-07-25T07:32:20Z</dcterms:created>
  <dcterms:modified xsi:type="dcterms:W3CDTF">2026-07-25T07:32:20Z</dcterms:modified>
</cp:coreProperties>
</file>