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экономики России: общая рамка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и люди формируют карту хозяйства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распределена неравномерно: одни территории работают на сырье, другие — на заводы, услуги или сельское хозяйство.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России устроено по-разному
</a:t>
            </a:r>
            <a:endParaRPr lang="en-US" sz="249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тип экономики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экономики показывает, чем территория зарабатывает больше всего и какие отрасли здесь главные. Это может быть добыча, промышленность, сельское хозяйство, транспорт или услуги.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специализация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отраслей влияют природные ресурсы, климат и почвы. Там, где условия удобнее, одни виды деятельности развиваются быстрее и устойчивее.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города и дороги тоже определяют экономику. Чем лучше доступ к рынкам и работникам, тем проще развивать предприятия и сервис.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связи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 и его положение на карте часто сохраняют старую специализацию. Поэтому многие центры остаются важными даже при изменении экономики.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 экономики связан с территорией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России сосредоточены управление, услуги и обрабатывающая промышленность. Здесь много крупных городов, кадров, научных центров и удобных транспортных связей.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Дальний Восток часто сочетают добычу сырья, порты и транспортные функции. В этих районах особенно важны связь с остальной страной и выход к морю.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 лучше подходит для сельского хозяйства: здесь теплее климат, длиннее сезон работ и выше урожайность многих культур.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северо-восточные территории сильны добычей полезных ископаемых и металлургией. Большие расстояния и богатая ресурсная база формируют именно такую специализацию.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размещения отраслей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карты помогает понять, почему отрасли размещены именно так.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 главный фактор размещения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дают основу хозяйства там, где сосредоточены крупные месторождения. Поэтому Западная Сибирь и Ямал остаются важнейшими районами топливной специализации.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железная руда и другие полезные ископаемые притягивают добычу и переработку. Кузбасс, Печорский бассейн, Урал и КМА формируют сильные промышленные узлы.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руды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определяют размещение деревообработки и целлюлозно-бумажной промышленности. Для них особенно важны Сибирь и Северо-Запад, где леса занимают большие площади.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районы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сырья рядом нет, производство становится дороже и сложнее. Поэтому предприятия стараются располагаться ближе к месторождениям или к удобной доставке ресурсов.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почвы и сельское хозяйство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почв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тоже влияют на специализацию. На плодородных равнинах легче развивать полеводство, а на бедных или переувлажнённых землях хозяйство строится иначе.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и достаточное количество влаги помогают выращивать зерно, подсолнечник и овощи. Поэтому южные районы России имеют более высокую сельскохозяйственную отдачу.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специализация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заметно в южной полосе страны: Краснодарском крае, Ростовской области, Ставрополье и других районах с благоприятным климатом.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ограничения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короткое лето и более суровые условия ограничивают выращивание многих культур. Здесь чаще развиваются лесное хозяйство, добыча и переработка сырья.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города и трудовые ресурсы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собирают рабочие места, учебные заведения и деловую активность. Поэтому именно там проще развивать заводы, офисы, торговлю и сферу услуг.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людей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особенно сильны в управлении, финансах, образовании и культуре. Их роль поддерживают большие рынки и развитая инфраструктура.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центры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сосредоточено в одном месте, предприятия быстрее находят работников и покупателей. Это усиливает экономику и делает городские узлы важнее.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ресурсы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транспортные связи и связь между районами, тем сильнее экономика города. Поэтому узлы на пересечении путей развиваются быстрее остальных.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роста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Екатеринбург, Новосибирск и Казань показывают, что крупные центры занятости есть не только в столицах. Они важны для промышленности, науки и услуг.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лидеры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территорий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транспорт соединяет места добычи сырья с заводами и потребителями. Без этого перевозка становится дорогой, а размещение предприятий — менее выгодным.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районы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особенно важными становятся крупные магистрали и коридоры. Они помогают быстро перемещать грузы между регионами, городами и портами.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расширяют связи с внешними рынками. Через Балтику, Чёрное море и Тихий океан идут экспорт, импорт и транзит.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логистика удобна, быстрее растут склады, торговля и переработка. Поэтому транспортные узлы часто становятся экономическими центрами.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узла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9 288 км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длина Транссиба: магистраль связывает запад и восток страны и облегчает перевозку грузов.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длина Транссибирской магистрали, которая соединяет крупнейшие экономические районы России.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ОАО «РЖД»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формировались веками и сохранили роль узлов торговли, промышленности и управления.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городов названы как исторические центры экономики в школьной карте темы
</a:t>
            </a:r>
            <a:endParaRPr lang="en-US" sz="126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карты и учебного текста по теме.
</a:t>
            </a:r>
            <a:endParaRPr lang="en-US" sz="96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2464" y="2477750"/>
            <a:ext cx="585217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помогает быстро сравнить основные типы экономики и их ведущие территории.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экономики связаны с разными природными и социальными условиями, поэтому на карте России почти всегда видны смешанные зоны.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и карте размещения хозяйства России.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экономики: краткая таблица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примеров показывают, что добыча сырья сосредоточена в северных и восточных районах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регионов можно сразу назвать как опорные для добывающей экономики
</a:t>
            </a:r>
            <a:endParaRPr lang="en-US" sz="1283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карта размещения отраслей экономики России.
</a:t>
            </a:r>
            <a:endParaRPr lang="en-US" sz="93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тип экономики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держатся на сочетании заводов, квалифицированных кадров и развитого транспорта. Поэтому здесь особенно важны крупные города, где удобно размещать предприятия и находить работников.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заводы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машиностроение и химия редко развиваются изолированно. Они образуют цепочки: одна отрасль поставляет материалы другой, а рядом вырастают энергосистемы и сервисные компании.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отрасли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Поволжье, Московский и Санкт-Петербургский узлы показывают, что промышленность тяготеет к большим рынкам сбыта. Чем ближе потребитель, тем быстрее окупаются производство и доставка.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рынков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промышленности особенно важны энергия, дороги и связь с соседними районами. Если инфраструктура слабая, предприятия работают медленнее и дороже, даже при наличии сырья и спроса.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размещения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культур — зерновые, технические и кормовые — определяют специализацию сельского хозяйства на юге страны.
</a:t>
            </a:r>
            <a:endParaRPr lang="en-US" sz="1258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культур чаще всего лежат в основе аграрной специализации регионов
</a:t>
            </a:r>
            <a:endParaRPr lang="en-US" sz="1235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сельского хозяйства России.
</a:t>
            </a:r>
            <a:endParaRPr lang="en-US" sz="837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логистики — дороги, порты и крупные узлы — помогают товарам быстрее проходить большие расстояния по стране.
</a:t>
            </a:r>
            <a:endParaRPr lang="en-US" sz="1299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делают транспортные центры особенно выгодными для бизнеса
</a:t>
            </a:r>
            <a:endParaRPr lang="en-US" sz="1267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транспорта России.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столицы задают самый высокий спрос на услуги, а вместе с ним развиваются офисы, вузы, медицина и торговля.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крупнейших городов достаточно, чтобы сформировать мощные сервисные центры страны
</a:t>
            </a:r>
            <a:endParaRPr lang="en-US" sz="106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населения и сферы услуг России.
</a:t>
            </a:r>
            <a:endParaRPr lang="en-US" sz="772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Север, Центр, Юг, Урал, Сибирь и Дальний Восток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 сочетает добычу полезных ископаемых, лесное хозяйство и работу морских портов. Здесь важны суровые природные условия, удалённость и связь с внешними рынками.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Север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выделяются добычей, энергетикой и дальними перевозками. Большие расстояния делают особенно важными магистрали, порты и опорные города.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известен металлургией, машиностроением и химией. Его развитие связано с сырьевой базой, крупными заводами и давней промышленной историей.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 отличается более тёплым климатом и развитым сельским хозяйством. Здесь выгодно выращивать зерно, подсолнечник, овощи и развивать пищевую переработку.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сильна промышленностью, услугами и управлением. В этом районе сосредоточены крупные города, научные центры и сложные производственные цепочки.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округа редко бывают «чисто» одного типа: чаще всего сочетаются две специализации, особенно в крупных городах и сырьевых районах.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у округов с сильной промышленностью и добычей, а более низкие — у территорий с выраженной аграрной или смешанной специализацией.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школьной карты размещения типов экономики России.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типы по федеральным округам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России распределена по-разному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России показывает не случайное, а закономерное размещение отраслей. Ресурсы, климат, население и транспорт вместе создают разные специализации территорий, и именно это определяет хозяйственное лицо страны.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2026-07-27T01:05:06Z</dcterms:created>
  <dcterms:modified xsi:type="dcterms:W3CDTF">2026-07-27T01:05:06Z</dcterms:modified>
</cp:coreProperties>
</file>