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 русском языке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устроены сложные предложения и зачем они нужны.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сложное предложение в 5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точнее выражать мысли, связывать события и объяснять причины. Эта тема развивает грамотность, учит видеть границы частей и правильно ставить знаки препинания.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сложного предложения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есть как минимум две грамматические основы. Каждая часть имеет своё подлежащее и сказуемое и передаёт отдельную предикативную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связаны между собой по смыслу и интонации. При этом они сохраняют относительную самостоятельность, поэтому каждую можно рассматривать отдельно.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бывает союзной или бессоюзной. От этого зависит, какие знаки препинания ставятся на письме и как читается предложение.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сложных предложений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сложных предложений и способы связи их частей.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частей помогает определить вид предложения и выбрать нужный знак препинания.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равноправны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не зависят друг от друга. Каждая из них может существовать отдельно, но вместе они выражают более полную мысль.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союзами и, а, но, или, да. Союз показывает, как связаны события: они могут быть одновременными, противопоставленными или чередующимися.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бывают в сложносочинённом предложении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ССП значение союза помогает понять, как именно связаны части предложения и какую мысль хочет подчеркнуть автор.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соединительные отношения; остальные уточняют смысл и делают высказывание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одна часть главная, а другая зависит от неё. Придаточная часть поясняет главную и отвечает на её вопрос.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вводится союзами и союзными словами: что, когда, потому что, если, чтобы, хотя, который. Они помогают установить смысл связи между частями.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Я остался дома, потому что начался дождь. Главная часть называется так, потому что именно от неё задаётся вопрос к придаточной.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придаточную часть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разбора сложноподчинённого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вопрос какой? и относятся к существительному. Они называют признак предмета и помогают уточнить, о чём именно идёт речь в главной части.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 содержание мысли и обычно отвечают на вопросы косвенных падежей. Такие придаточные часто стоят после слов сказать, знать, думать, видеть, слышать.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время, причину, условие, цель, уступку, сравнение или следствие. Они объясняют, при каких обстоятельствах происходит действие главной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средства связи в сложноподчинённом предложении и их значение.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части, а союзное слово одновременно связано с членом придаточной части.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синтаксис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части объединяются не союзом, а смыслом и интонацией. Каждая из них сохраняет собственную грамматическую основу, поэтому мысль звучит более ёмко и выразительно.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такие части разделяются запятой, тире, двоеточием или точкой с запятой. Выбор знака зависит от того, что показывает вторая часть: причину, пояснение, результат или простое перечисление.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грамматика; учебные примеры по русскому языку.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бессоюзных предложениях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двоеточие и тире помогают точнее показать смысловую связь между частями.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в бессоюзном предложении выбирают по смыслу: объяснение и причина чаще требуют двоеточия, а вывод и следствие — тире.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сложном предложении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между частями, если они образуют разные грамматические основы и связаны союзом или союзным словом. Она помогает чётко отделить одну мысль от другой.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запятая обычно стоит перед придаточной частью. Если придаточное находится внутри главной части, оно выделяется с двух сторон.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бессоюзном сложном предложении знак выбирают по смыслу. Он показывает, что отношения между частями неравные, пояснительные, причинные или последовательные.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основы, затем определить тип связи и только после этого выбирать знак препинания. Такой порядок действий помогает проверить решение.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запятой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школьному синтаксису: от поиска грамматических основ к выбору знака препинания.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сложное предложение отличается от простого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всегда одна грамматическая основа, даже если оно длинное и содержит второстепенные члены. Это главный признак, по которому его отличают от сложного.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может быть распространённым или осложнённым однородными членами, но от этого оно не становится сложным. Важнее всего не длина, а число основ.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основ две или больше, поэтому оно состоит из нескольких предикативных частей. Каждая часть сообщает о своём действии, признаке или состоянии.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простого и сложного предложения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признаки, по которым можно быстро отличить простое предложение от сложного.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две и более грамматические основы, оно относится к сложным. Количество частей и способ их связи помогают правильно определить пунктуацию.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сложного предложения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находят только одну основу и не замечают вторую. Из-за этого предложение ошибочно принимают за простое. Ещё одна ошибка — путать союз с союзным словом.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Часто запятую ставят между однородными членами вместо границы частей сложного предложения. В бессоюзных конструкциях нередко забывают знак, хотя смысл требует его обязательной постановки.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учебная схема построения предложения.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сложное предложение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любого сложного предложения лежит одна общая мысль, которую удобно разделить на несколько смысловых частей.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определены основы, связь и знак препинания, тем яснее и выразительнее звучит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 речи и тексте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дети часто строят простые фразы. Они понятны, но не всегда позволяют передать сразу несколько событий или отношений между ними.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речи появляются конструкции, которые соединяют причины, условия, время и следствие. Текст становится логичнее и точнее.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художественных, научных и учебных текстах сложные предложения помогают объяснять, сравнивать и перечислять действия без лишней повторяемости.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такие предложения делают высказывание более плавным и разнообразным. Они помогают передавать сложную мысль одной связной фразой.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сложном предложении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объединяет несколько грамматических основ и помогает передавать более точную мысль. Если уметь находить основы, определять связь частей и понимать смысл, пунктуация становится понятной.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2026-05-22T18:57:47Z</dcterms:created>
  <dcterms:modified xsi:type="dcterms:W3CDTF">2026-05-22T18:57:47Z</dcterms:modified>
</cp:coreProperties>
</file>