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— наука о создании новых сортов и пород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методы улучшения растений и животных для будущего.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началась 10 000 лет назад с одомашнивания. Законы Менделя в XIX веке сделали её наукой. Сегодня генетика и биотехнологии ускоряют создание новых сортов и пород.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селекции: от древности к современности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урожайности и устойчивости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помогает вырастить культуры с большим плодородием и стойкостью к болезням. Это важно для стабильного питания растущего населения.
</a:t>
            </a:r>
            <a:endParaRPr lang="en-US" sz="116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вкуса и качества продуктов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новые сорта и породы с лучшим вкусом, внешним видом и питательными свойствами, что повышает привлекательность и пользу продуктов.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животноводства и биоэкономики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животных увеличивает продуктивность, а новые технологии помогают создавать биопродукты, поддерживая экологическую безопасность и экономику.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 значение селекции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3212" y="1232233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объекты селекции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рис, кукуруза и картофель — главные объекты селекции для повышения урожайности и устойчивости.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Коровы, овцы, куры и лошади используются для улучшения продуктивности и здоровья в животноводстве.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животные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дрожжи — основа производства продуктов питания и лекарств благодаря селекции.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микроорганизмы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введения новых признаков селекционеры используют и дикие родственники культурных растений и животных.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и культурные виды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отбора в селекции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отбор для групп организмов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основан на выборе лучших растений или животных по внешним признакам. Он прост и эффективен при большом количестве объектов отбора.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 с учётом наследственности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выделить особей с желательными генетическими признаками для последующего размножения и закрепления качеств в популяции.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в селекции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полезных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— это скрещивание разных сортов или пород для получения потомства с преимуществами обоих родителей. Часто так получают устойчивость и высокую урожайность.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и новые комбинации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появляются уникальные генетические сочетания, которые не встречались в природе, что расширяет возможности селекции и улучшает качества организмов.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в селекции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отвечают за наследование признаков, которые передаются от родителей к потомкам согласно законам Менделя.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Предсказание комбинаций генов позволяет селекционерам точно выбирать родительские пары для улучшения характеристик.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Цитогенетика изучает строение хромосом, что помогает выявлять и использовать полезные мутации в селекции.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 открывают новые возможности для работы с геномом и ускоряют процессы создания новых сортов и пород.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760" y="1576525"/>
            <a:ext cx="4359480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селекции: сорта и породы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успешных сортов и пород, выведенных для разных целей.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обеспечивает создание специализированных организмов с ценными хозяйственными признаками.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ФГБНУ «ВНИИ генетики»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Морозостойкие сорта зерновых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растения, выдерживающие низкие температуры, как озимая пшеница. Это позволяет расширять регионы выращивания и повышать стабильность урожая.
</a:t>
            </a:r>
            <a:endParaRPr lang="en-US" sz="117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с устойчивостью к фитофторозу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обеспечила выведение сортов, способных противостоять опасному заболеванию, что значительно снижает потери продукции.
</a:t>
            </a:r>
            <a:endParaRPr lang="en-US" sz="1165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Томаты с улучшенным вкусом и хранением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сорта томатов обладают насыщенным вкусом и дольше сохраняют свежесть, что повышает качество и доступность овощей.
</a:t>
            </a:r>
            <a:endParaRPr lang="en-US" sz="1165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селекции растений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селекции животных в сельском хозяйстве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Куры-несушки новых пород способны давать до 330 яиц в год, что увеличивает объем производства и экономичность.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Свиньи специализированных пород быстро набирают вес, а овцы мериносовой линии дают шерсть высокого качества — это улучшает продуктивность и доходность ферм.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микроорганизмов и их значимость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бактерий и грибов позволила создать эффективные штаммы, вырабатывающие антибиотики, такие как пенициллин, значительно расширив возможности медицины и борьбы с инфекциями.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микроорганизмы используются в хлебопечении и очистке сточных вод благодаря ферментам, которые улучшают качество продуктов и способствуют охране окружающей среды.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Заквасочные бактерии применяются при производстве йогуртов и сыров, улучшая вкусовые качества и текстуру, а биотехнологии способствуют увеличению выхода и стабильности биопродукции.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селекции на урожайность растений в России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ФГБНУ «ВНИИ генетики», данные за 1970-2020 гг.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урожайности достигнут благодаря применению новых устойчивых сортов и улучшенным агротехническим приемам в регионах.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внедрение селекционных достижений обеспечило стабильное увеличение продуктивности и качества сельскохозяйственных культур.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российских ученых в развитие селекции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Вавилов сформировал концепцию центров происхождения культур и собрал уникальную коллекцию семян для селекционной работы.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1920–1930 годы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Мичурин разработал методы создания новых плодовых сортов, заложив основы отечественного плодоводства.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период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селекционеры вывели десятки новых сортов зерновых и овощных культур, значительно повысив их урожайность и устойчивость.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ученые продолжают внедрять молекулярные методы и биотехнологии для ускорения создания перспективных сортов.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 генная инженерия в селекции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позволяет вводить в организм гены, обеспечивающие устойчивость к вредителям и неблагоприятным условиям, что уменьшает потери урожая.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пищевой ценности растений достигается благодаря модификации генов, отвечающих за содержание витаминов и микроэлементов.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сокращают время селекционной работы, что ускоряет вывод на рынок новых сортов с желаемыми характеристиками.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трансгенных организмов открывает возможности для получения качественно новых признаков, недостижимых традиционными методами селекции.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Поэтапный процесс выведения нового сорта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Методические рекомендации по селекции растений и животных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 различия: ГМО и классическая селекция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селекция основана на скрещивании и отборе природных признаков для улучшения свойств растений и животных, что требует длительного времени и многократных циклов.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ГМО-технологии внедряют конкретные гены сразу, позволяя получать организмы с новыми качествами быстрее и с большей точностью, включая признаки, отсутствующие в истории скрещиваний.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Этические, правовые и экологические аспекты селекции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безопасности ГМО-продуктов для здоровья человека остаются предметом интенсивных исследований и общественного обсуждения в научных и правовых кругах.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 включают возможное влияние на биоразнообразие и перемешивание генов с дикими разновидностями, что требует особого контроля и мониторинга.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регулируют процесс создания и использования новых сортов и пород, обеспечивая проход экологических проверок и соблюдение международных стандартов.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365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дней в году доступ к свежим, качественным сельскохозяйственным продуктам обеспечивается благодаря селекционным достижениям.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Минсельхоза РФ
</a:t>
            </a:r>
            <a:endParaRPr lang="en-US" sz="4289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устойчивым сортам овощей и фруктов дети и их семьи получают разнообразные и полезные продукты круглый год.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селекции: инновационные направления и технологии
</a:t>
            </a:r>
            <a:endParaRPr lang="en-US" sz="2592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Геномное редактирование — новый этап селекции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 позволяет точно изменять гены организмов, создавая сорта с улучшенной устойчивостью к стрессам и вредителям без введения посторонней ДНК.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в селекции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ИИ помогает анализировать огромные массы данных о наследственности, ускоряя отбор и предсказание наиболее перспективных генетических комбинаций.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— ключ к устойчивому развитию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играет важнейшую роль в продовольственной безопасности и биоэкономике, объединяя научные достижения и технологии для повышения качества жизни и сохранения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2026-05-09T21:47:40Z</dcterms:created>
  <dcterms:modified xsi:type="dcterms:W3CDTF">2026-05-09T21:47:40Z</dcterms:modified>
</cp:coreProperties>
</file>