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Горького «Макар Чудра»: свобода, гордость, любовь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свободе, гордости и любви, рассказанная словно легенда у костра.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романтический мир вольных людей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появился в ранний период творчества Горького, когда его особенно интересовали сильные, независимые личности. В произведении соединяются романтическая приподнятость, фольклорные интонации и трагический конфликт свободы с человеческими чувствами.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рассказ в рассказе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с встречи рассказчика и Макара Чудры на морском берегу. Этот внешний эпизод выглядит буднично, но сразу создаёт атмосферу живого устного общения.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рамку вставлена легенда о Лойко Зобаре и Радде. Она становится главным содержанием текста и звучит как старинное предание, услышанное от очевидца.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объединяет реальность и поэтическую условность. Благодаря этому история воспринимается не только как сюжет, но и как мудрый рассказ о человеческой судьбе.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Чудра как носитель идеи свободы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Чудра смотрит на жизнь через призму воли и достоинства. Для него ценность человека определяется не богатством и покоем, а умением сохранить независимость.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резкая, образная и уверенная, как у человека, привыкшего говорить прямо. В его словах чувствуется уважение к силе характера и презрение к покорности.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Макара Горький показывает свою раннюю романтическую тему: свобода кажется высшим идеалом, но требует внутренней твёрдости и готовности жить по собственным законам.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Цыганский мир в изображении Горького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Табор на границе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Цыганский табор у Горького живёт в постоянном движении, будто не признаёт ни границ, ни остановок. Вокруг — простор, дорога и ощущение вольной жизни, где каждый сам выбирает свой путь.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костёр и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собирает людей в тёмное время суток и делает их разговор особенно доверительным. В его свете легенда Макара Чудры звучит как давний рассказ, передаваемый из уст в уста.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Кони, степь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коней, ветра и открытой степи создают ощущение силы и размаха. Эти детали помогают увидеть цыганский мир как пространство свободы, где человек чувствует себя частью природы и дороги.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Зобар: сила, удаль, независимость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с ярким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умеет играть на скрипке так, что его игра привлекает внимание и вызывает восхищение. Музыка подчёркивает его темперамент и внутреннюю свободу.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уверенно держится в седле и легко управляет конём. Эта природная ловкость делает его похожим на человека, созданного для дороги и движения.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без уступок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Лойко не переносит унижения и не соглашается подчиняться чужой воле. Для него важно сохранить достоинство даже тогда, когда это ведёт к конфликту.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Удаль и риск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поведении героя чувствуется смелость, азарт и готовность идти до конца. Его свобода не спокойная, а яркая и опасная, как пламя.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Радда: красота и непреклонный характер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Радда поражает окружающих не только красотой, но и силой внутреннего характера. Она сразу показывает, что не позволит собой распоряжаться и не примет чужого превосходства.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независимость становится испытанием для Лойко. Даже чувство симпатии не заставляет Радду отказаться от собственного достоинства и права решать самой.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создаёт образ героини, для которой свобода важнее личного счастья. В этом проявляется её трагическая сила: она умеет быть верной себе до конца.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между Лойко и Раддой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и переходов в легенде, рассказанной Макаром Чудрой.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в рассказе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произведении показана как главная ценность, ради которой герои готовы отказаться от спокойствия, дома и привычной жизни. Для них воля важнее удобства.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абсолютная независимость делает человека одиноким. Лойко и Радда не умеют уступать, поэтому свобода превращается не в счастье, а в испытание.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показывает, что свобода без доверия и уважения к другому легко становится разрушительной силой. Она не спасает, если рядом нет душевной близости.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воли в рассказе звучит не только возвышенно, но и тревожно. Писатель заставляет задуматься, какой ценой достаётся полная независимость.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превращают чувство в соперничество и не находят пути к согласию.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Лойко и Радды оказывается сильнее доверия. Вместо взаимного понимания возникает борьба, и любовь не приносит счастья.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Горького «Макар Чудра»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рассказа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воля и человеческое достоинство; именно они определяют поступки героев и ведут сюжет к трагическому финалу.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гордость оказываются сильнее чувства, поэтому любовь не примиряет героев, а усиливает внутренний конфликт.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М. Горького «Макар Чудра»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сюжете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персонаж помогает раскрыть основную идею рассказа и его трагический конфликт.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 не просто участвуют в сюжете, а по-разному раскрывают тему свободы, чести и трагического выбора.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М. Горького «Макар Чудра»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Макара Чудры звучит как живой устный рассказ: в ней много разговорных оборотов, резких оценок и образных выражений, которые сразу создают ощущение народной сказки.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широко использует эпитеты и сравнения, чтобы ярче показать героев, степь, море и ночной костёр; благодаря этому текст легко представить как картину.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повторения, восклицания и ритмичные фразы: они делают повествование эмоциональным, усиливают напряжение и помогают передать страстный характер героев.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близок к сказу, потому что звучит непринуждённо, будто сказанное у костра; это сближает читателя с легендой и усиливает впечатление правдоподобия.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черты произведения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 легенду или предание: в центре сюжета стоят необычные герои, чья судьба воспринимается не как обычный случай, а как поучительная история.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табора, дорога, костёр, ночь и степь связаны с устным народным повествованием; эти детали создают ощущение древнего, передаваемого из уст в уста рассказа.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Фольклорность усиливают песенная интонация, резкие контрасты света и тьмы, а также условность образов, из-за которой герои выглядят почти символами.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их смысл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степь и ветер не просто обозначают место действия: они передают чувство простора, движения и одиночества, которое особенно близко свободолюбивым героям рассказа.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костёр создают особую атмосферу: вокруг темнота, а в центре — живой огонь и разговор о судьбе; так природа помогает понять настроение и смысл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рассказе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увидеть, что в произведении почти каждая важная мысль строится на столкновении противоположностей.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противопоставления, тем сильнее звучат характеры героев и тем напряжённее воспринимается трагический финал.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М. Горького «Макар Чудра»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рассказа и авторская позиция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показывает, что сильная личность вызывает уважение: герои рассказа стремятся жить по своим законам и не мирятся с унижением или чужой властью.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писатель не идеализирует такую свободу: если человек ставит гордость выше доверия, любовь превращается в спор, а спор — в трагедию.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как будто любуется красотой воли, но одновременно предупреждает, что полная непримиримость делает людей одинокими и разрушает их счастье.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главная мысль рассказа звучит как урок: свобода ценна, но без доброты, понимания и умения уступать она может обернуться потерей.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М. Горького «Макар Чудра»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сцены складываются в единую историю и раскрывают главную мысль рассказа.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не только движет сюжет вперёд, но и подводит читателя к выводу о высокой цене непримиримости.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рассказа для изучения творчества Горького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«Макар Чудра» помогает понять раннего Горького: уже здесь заметны любовь к ярким характерам, интерес к свободе и уважение к сильной личности.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как писатель соединяет романтическую легенду с серьёзным размышлением о цене независимости, поэтому он важен для понимания его художественного мира.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это удобный текст: он небольшой по объёму, но даёт богатый материал для разговора о героях, конфликте, символах и авторской позиции.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которая требует цены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Горького убеждает: воля и гордость делают человека сильным, но без доверия и доброты они могут привести к одиночеству и гибели. Лойко и Радда подтверждают это своей судьбой.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2026-05-19T07:28:31Z</dcterms:created>
  <dcterms:modified xsi:type="dcterms:W3CDTF">2026-05-19T07:28:31Z</dcterms:modified>
</cp:coreProperties>
</file>