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растений: ключевые темы и значение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разнообразны и важны для кислорода, пищи и экосистем.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растительного мира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 зародились около 500 миллионов лет назад, постепенно освоив воду и сушу. Их многообразие сформировалось под влиянием экологии и роли в пищевых цепях.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растений Земли
</a:t>
            </a:r>
            <a:endParaRPr lang="en-US" sz="1875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и хвойные растения — самые развитые, имеют сложное строение и семенное размножение. Они доминируют в современных экосистемах.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папоротники и водоросли представляют древние линии, размножаются спорами и водны разновидностями, играя важную роль в биосистемах.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Преимущественные неклассические группы
</a:t>
            </a:r>
            <a:endParaRPr lang="en-US" sz="151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82855"/>
            <a:ext cx="4048200" cy="13632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деревьев, кустарников и трав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формирования и жизненных циклов трёх типов растений.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растений отражают их адаптации к разной среде и жизненным стратегиям.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семенных растений: цветковые и хвойные
</a:t>
            </a:r>
            <a:endParaRPr lang="en-US" sz="225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доминирующий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352 000 видов цветковых покрывают большую часть растительного мира. Они образуют семена внутри плодов, обеспечивая эффективное размножение и распространение.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— стражи вечнозеленых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Хвойные, включая сосны и ели, имеют семена в шишках и устойчивы к суровым климатическим условиям. Их древесина и смолы широко используются человеком.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папоротников и мхов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не образуют семян, размножаются с помощью спор и имеют крупные рассечённые листья, служащие для фотосинтеза и газообмена.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малы по размеру, способны удерживать влагу, широко распространены в лесах и болотах, создавая важные микроэкосистемы.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— одни из самых древних растений, приспособленные к влажным условиям и играющие ключевую роль в экологии.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роль водорослей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насчитывают тысячи видов разных цветов и структур. Они служат важным источником кислорода и пищевая база многих водных организмов.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Зелёные, бурые и красные водоросли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достигает в длину до 10 метров и является ценной пищей в морских экосистемах, а также используется человеком в пищевой и медицинской промышленности.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— морская гигантка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экосистемные функции растений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 — основной источник кислорода на Земле, поддерживающий жизнь всех организмов.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среды обитания для многочисленных видов животных и человека, формируя привычные ландшафты.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влажность воздуха и почвы, защищая от образования засух и наводнений.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предотвращает эрозию почв, сохраняя плодородие и устойчивость экосистем, например в Амазонских лесах.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основных групп растений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 биологическое преимущество цветковых в разнообразных средах обитания и их эволюционное преобладание.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каталог растений,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самая многочисленная группа, значительно превышающая любую другую по видам.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растений к среде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накапливают влагу в мясистых стеблях, что помогает им выживать в условиях пустыни с редкими осадками.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Кувшинки имеют крупные плавающие листья с восковым покрытием, чтобы эффективно использовать воду и свет в водной среде.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покрыты восковым налётом и игольчатыми листьями, уменьшающими потерю воды и защищающими от холодов.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 опыление: примеры приспособлений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для привлечения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цветковые растения используют насыщенные оттенки и контрастные узоры, чтобы привлечь пчел, бабочек и других насекомых. Такие визуальные сигналы помогают опылителям находить цветы и способствуют опылению.
</a:t>
            </a:r>
            <a:endParaRPr lang="en-US" sz="1216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как награда для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выделяют сладкий нектар, который служит пищей для опылителей. Этот механизм стимулирует животных оставаться на цветке дольше, обеспечивая эффективный перенос пыльцы.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Беспилотное распространение пыльцы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одуванчики, используют ветер для переноса пыльцы и семян. Легкие семена-парашютики легко уносятся воздушными потоками, расширяя ареал растения.
</a:t>
            </a:r>
            <a:endParaRPr lang="en-US" sz="135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растений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Красную книгу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500 видов растений России внесены в список, нуждающийся в охране, включая редкий венерин башмачок и пион тонколистный.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исчезновения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редких видов — вырубка лесов, освоение земель и климатические изменения, ухудшающие их естественную среду обитания.
</a:t>
            </a:r>
            <a:endParaRPr lang="en-US" sz="1522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редких растений создают заповедники и вводят природоохранные программы, направленные на восстановление и сохранение экосистем.
</a:t>
            </a:r>
            <a:endParaRPr lang="en-US" sz="15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растений-рекордсменов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достигает высоты до 115 метров, являясь самым высоким деревом в мире. Ее могучий ствол и долгая жизнь вызывают восхищение у учёных и туристов.
</a:t>
            </a:r>
            <a:endParaRPr lang="en-US" sz="1427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— гигант леса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сосны Мафусаил в Калифорнии превышает 4800 лет. Это одно из старейших живых существ на планете, хранящее историю изменений климата.
</a:t>
            </a:r>
            <a:endParaRPr lang="en-US" sz="1427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Мафусаил — древний свидетель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крупное семя — у сейшельской пальмы — весит до 17 килограммов. Оно обеспечивает питательные вещества для зародыша в сложных условиях роста.
</a:t>
            </a:r>
            <a:endParaRPr lang="en-US" sz="1406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Сейшельская пальма с гигантским семенем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переходы от семени до нового поколения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и культурные растения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растения произрастают в естественной среде без участия человека — примеры: дуб, берёза, крапива. Они поддерживают природные экосистемы и служат пищей для животных.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выращиваются людьми специально для хозяйственных или пищевых целей. К ним относятся картофель, пшеница и яблоня, которые обеспечивают рацион и материалы.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отбор культурных растений способствуют улучшению урожайности и устойчивости к болезням. Фермеры выбирают сорта, наиболее подходящие для конкретных климатических условий.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виды могут служить генетическим ресурсом для улучшения культурных растений, помогая сохранять разнообразие и адаптивность в изменяющемся мире.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человек: пища, лекарства, материалы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овощи, фрукты и специи — все получают из растений. Благодаря разнообразию культур человек насыщается витаминами и минералами, необходимыми для здоровья.
</a:t>
            </a:r>
            <a:endParaRPr lang="en-US" sz="1431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Тысячелистник, шалфей и женьшень широко используются в медицине. Их натуральные свойства помогают лечить болезни и укреплять иммунитет без побочных эффектов.
</a:t>
            </a:r>
            <a:endParaRPr lang="en-US" sz="1431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из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бумага — основные продукты растительного происхождения. Хлопок используют для текстиля, а алоэ — в косметике, что показывает важность растений в разных отраслях.
</a:t>
            </a:r>
            <a:endParaRPr lang="en-US" sz="13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 разными экосистемами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сохранение лесов и водных экосистем критично для поддержания кислородного баланса планеты.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отчет,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океанические водоросли являются главными источниками кислорода для Земли, поддерживая дыхание живых организмов и климатическое равновесие.
</a:t>
            </a:r>
            <a:endParaRPr lang="en-US" sz="143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индикаторы состояния окружающей среды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очень чувствительны к загрязнению воздуха, поэтому в промышленных городах их почти не найти. Их отсутствие сигнализирует о высоком уровне загрязнения.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могут выдерживать кислые дожди, а клевер быстро заселяет повреждённые почвы. Эти растения помогают экологам оценивать состояние окружающей среды на конкретных территориях.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природных заповедников и национальных парков позволяет сохранить уникальные экосистемы и редкие виды растений от вымирания и разрушения их среды обитания.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вовлечение школьников в проекты вроде «Зелёный патруль» способствует формированию бережного отношения к природе и развитию экологического сознания.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раздельного сбора мусора и контроль за незаконной вырубкой лесов минимизируют ущерб для растительного мира и поддерживают устойчивое развитие.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многообразия растений: современные подходы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растительного разнообразия
</a:t>
            </a:r>
            <a:pPr algn="ctr" indent="0" marL="0">
              <a:lnSpc>
                <a:spcPct val="100000"/>
              </a:lnSpc>
              <a:buNone/>
            </a:pPr>
            <a:r>
              <a:rPr lang="en-US" sz="323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растительного мира поддерживает жизнь на планете и экологическую стабильность. Сохранение видов — наша общая ответственность, от которой зависит будущее природы и человека.
</a:t>
            </a:r>
            <a:endParaRPr lang="en-US" sz="425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2026-05-08T23:03:50Z</dcterms:created>
  <dcterms:modified xsi:type="dcterms:W3CDTF">2026-05-08T23:03:50Z</dcterms:modified>
</cp:coreProperties>
</file>