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72" y="798653"/>
            <a:ext cx="3220602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Summer is fun!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отдых, друзья и английский в повседневных ситуациях.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глазами шестиклассников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 — это время прогулок, спорта, поездок и встреч с друзьями. На этой теме удобно повторять привычки, действия сейчас и планы на будущее через знакомые школьникам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погода и природные слова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летом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чаще всего говорят: hot, warm, sunny, cloudy, rainy, windy. Эти слова помогают быстро описать день и понять, подходит ли он для прогулки или отдыха на улице.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места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летних тем важны слова beach, river, park, forest, flowers, trees, sky. Они делают описание точнее и помогают говорить о местах, где дети проводят свободное время.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часто используются короткие модели: It is hot today. The sky is blue. We go to the park when the weather is sunny.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о дне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и фразы помогают отвечать на простые вопросы о погоде, выборе одежды и планах: где гулять, что делать и стоит ли брать зонт или 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одежда и вещи первой необходимости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жаркой погоды подходят T-shirt, shorts, dress, cap, hat и sandals. Такая одежда помогает чувствовать себя свободно во время прогулки, поездки или игр на улице.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Backpack удобен для прогулки, потому что в него легко положить воду, крем, полотенце и другие нужные вещи. Это удобно для города, парка и пляжа.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солнца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летний набор полезно добавить sunscreen и water bottle. Они помогают избежать перегрева и сохранять силы, когда ребёнок долго находится на солнце.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пляжа и воды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день проходит у воды, нужны swimsuit, towel и sunglasses. Эти вещи делают отдых удобнее и помогают подготовиться к плаванию, солнцу и активным играм.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типичные интересы детей летом и показывает, что выбор часто зависит от погоды и компании.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летние занятия выбирают школьники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активные занятия, а спокойное чтение остаётся важной частью отдыха.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юнита; без статистической выборки.
</a:t>
            </a:r>
            <a:endParaRPr lang="en-US" sz="9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00" y="1226125"/>
            <a:ext cx="35437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48625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 и свободное время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на природу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Дача, деревня и лагерь позволяют чаще бывать на свежем воздухе. Там дети гуляют, играют, купаются и пробуют новые занятия вдали от школы.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без уроков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дают больше свободного времени, поэтому дети могут дольше гулять, играть и отдыхать. Летний день становится менее строгим и более гибким.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визиты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семьи нередко ездят к родственникам или в другой город. Такие поездки помогают увидеть новые места, сменить обстановку и получить яркие впечатления.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семья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проводят часть лета дома, помогают родным и чаще видятся с семьёй. Домашний отдых может быть спокойным, но всё равно остаётся приятным и полезным.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 друзьями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летом особенно важно для встреч с друзьями. Совместные прогулки, игры и короткие поездки делают каникулы более весёлыми и запоминающимися.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обычный летний день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действий школьника в летнее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47" y="1571921"/>
            <a:ext cx="324000" cy="28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331" y="1586321"/>
            <a:ext cx="324000" cy="25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8017" y="1571921"/>
            <a:ext cx="324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4989" y="3030961"/>
            <a:ext cx="324000" cy="28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74" y="3045361"/>
            <a:ext cx="324000" cy="25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используются в теме лета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93964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 улице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1314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swim, play и walk помогают описывать повседневные летние занятия. С их помощью легко сказать, чем ребёнок занимается во дворе, в парке или у воды.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748331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21831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ride, camp и enjoy подходят для рассказа о движении, поездках и отдыхе на природе. Они часто встречаются в коротких и понятных предложениях.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55701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визиты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3051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travel и visit нужны, когда речь идёт о поездках к родственникам, в лагерь или в другой город. Они помогают рассказывать о планах и впечатлениях.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2343988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вещи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1817489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buy и take часто используются, когда нужно взять с собой воду, еду или необходимые предметы. Это полезно для описания прогулки и подготовки к ней.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5152674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образцы фраз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4626174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легко соединяются с короткими временны́ми моделями: I swim every day. We are playing in the yard. We are going to visit our grandparents.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47" y="1381143"/>
            <a:ext cx="8317800" cy="17981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занятие связано с местом, вещами и погодой.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занятия, места и предметы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летнего занятия важны подходящие условия: место, погода и необходимые предметы.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юнита.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 и еда на природе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для пикника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на траве лежит яркая корзина, а рядом стоят бутылка воды и салфетки. Внутри — sandwiches, fruit и cookies. Такой пикник удобен для семьи, если заранее выбрать чистое место и не забыть убрать всё после отдыха.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 реки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реки семья делает короткий перерыв после прогулки. Родители следят, чтобы дети не оставляли еду на солнце и пили достаточно воды. Здесь особенно важны тень, порядок и спокойная атмосфера для отдыха.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 в жаркий день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часто берут с собой juice, water и ice cream. Когда солнце очень горячее, еду и напитки нужно хранить аккуратно, чтобы они оставались свежими. Для прогулки удобно положить всё в bag и взять napkins.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646" y="1085810"/>
            <a:ext cx="2757773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путешествия и поездки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семьи часто ездят к морю, в другой город или к родственникам. Для поездок используют by car, by train, by bus и by plane, выбирая удобный и быстрый способ добраться.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 собой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 нужны ticket, luggage, map и, если поездка длинная, hotel booking. Дети обычно берут камеру, воду и удобную одежду, чтобы чувствовать себя спокойно и не теряться.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можно поехать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встречаются слова destination, seaside, museum и hotel. Они помогают рассказать, куда именно отправляется семья, какие места она хочет увидеть и где остановится на отдых.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о поездке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Шестиклассники учатся говорить коротко и понятно: We are going to the seaside. We took a map and a camera. Такие предложения описывают цель, дорогу и первые впечатления от путешествия.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летний отдых школьников распределяется по-разному: одни остаются дома, другие уезжают на дачу или в поездки с семьёй.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проводят лето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дача чаще всего становятся основными местами отдыха, а лагерь и море встречаются реже, но обычно запоминаются сильнее.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1, без статистического источника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места и незнакомые люди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идёт в парк, лагерь или чужой двор, важно не уходить далеко без взрослых и заранее договариваться о встрече. Так прогулка остаётся pleasant and safe.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солнца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жаркий день важно пользоваться sunscreen, надевать hat и пить water. Это помогает избежать перегрева, солнечных ожогов и усталости во время прогулок и игр на улице.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у воды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реки, на пляже или возле бассейна нужно соблюдать rules и быть careful. Дети должны купаться только в разрешённых местах и не оставаться одни рядом с водой.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дороге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многие больше гуляют, поэтому особенно важно переходить дорогу только по правилам. Нужно смотреть по сторонам, не отвлекаться и помнить, что safe behaviour protects everyone.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летом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безопасно выйти на улицу в жаркий день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подготовиться к прогулке, выбрать подходящее место и избежать перегрева.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игры летом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отдых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чаще встречаются во дворе, в парке или на даче. Такие встречи помогают общаться, договариваться о времени и вместе выбирать игру, которая понравится всем.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общения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летних ситуациях полезны короткие предложения: Let’s meet at five. We can play in the yard. Такие фразы помогают быстро договориться о месте, времени и планах.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играют вместе, они распределяют роли и помогают друг другу. Это развивает умение слушать, договариваться и решать небольшие споры спокойно, без ссор и обид.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соревнования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встречаются hide-and-seek, volleyball, football и board game. Они учат соблюдать правила, уважать очередь и поддерживать команду, даже если игра идёт на результат.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планах на лето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время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момент, о котором идёт речь: tomorrow, next week, this weekend или in summer. Эти слова сразу показывают, когда произойдёт действие и помогают построить ясную фразу.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свой план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Шестиклассники могут легко описать собственное лето: We are going to go to the park. She is going to read a book and swim. Это удобно для коротких разговоров и ответов в классе.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действие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конструкции называют конкретное занятие: go to the park, read a book, swim or travel. Так предложение становится точным и показывает, чем именно ученик собирается заниматься летом.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be going to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планов часто используют конструкцию be going to. Например: I’m going to visit my grandparents. Она подходит, когда решение уже есть и человек может его спокойно объяснить.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слова и привычки в зависимости от времени года: летом преобладают лёгкость, движение и тепло, зимой — холод и тёплая одежда.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зима: сравнение слов и признаков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запомнить лексику и лучше понять, какие занятия и предметы естественно связаны с каждым временем года.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теме UNIT 1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летние занятия по-разному влияют на самочувствие. Обычно настроение становится лучше, когда день проходит активно и рядом есть друзья или новые впечатления.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хорошее настроение летом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радуют движение, общение и смена обстановки. Домашний отдых тоже важен, но он обычно вызывает более спокойные эмоции.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1, без статистического источника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о летнем дне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просыпается, завтракает и собирается на улицу. В рассказе можно использовать слова time and sequence, чтобы показать, с чего начинается день.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позже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дети едят мороженое и пьют воду. Этот эпизод делает историю живой и помогает повторить лексику о летней еде и отдыхе.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 идёт в парк, играет с друзьями и отдыхает на скамейке. Здесь особенно полезны глаголы действия и слова then, after that.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ребёнок возвращается домой, ужинает и рассказывает семье о своём дне. Такая концовка помогает связать все события в короткий и понятный текст.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которое хочется помнить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юнит научил говорить о погоде, поездках, играх, еде, планах и безопасности. Теперь ученики могут уверенно описывать лето, строить простые фразы и делиться своими впечатлениями.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2026-05-30T17:10:06Z</dcterms:created>
  <dcterms:modified xsi:type="dcterms:W3CDTF">2026-05-30T17:10:06Z</dcterms:modified>
</cp:coreProperties>
</file>