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Екатерины II: как Россия укрепила свои границы и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стремилась расширять территорию, защищать границы и усиливать авторитет России в Европе.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XVIII века Россия была сильной державой, но южные рубежи оставались уязвимыми: не хватало выхода к Черному морю. На западе ослабевала Речь Посполитая. Екатерина II решала эти проблемы через армию, флот и дипломатию.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середине XVIII века: с какими задачами столкнулась империя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цели внешней политики Екатерины II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Укреплять западные рубежи, активнее участвуя в польских делах: это меняло баланс сил и снижало угрозы со стороны соседей.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Добиться выхода к Черному морю и закрепить удобные южные порты, чтобы расширить торговые возможности и сделать южные границы надежнее.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 влияние на Кавказе и в Закавказье: поддерживать связи с местными союзниками и повышать безопасность южных трактов и путей.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Екатерины II: шаги от союзов к договорам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механизм внешней политики: поиск союзников → учет слабостей противника → война или давление → закрепление мирным договором.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разгорелась из‑за борьбы России и Османской империи за влияние в Причерноморье и на Балканах. В 1770 году русская армия одержала важные успехи при Ларге и Кагуле, показав силу на суше.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победы: Ларга и Кагул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проявилась роль флота. В 1770 году русские моряки одержали крупную победу в Чесменском сражении. Это доказало: Россия может сражаться за южные рубежи не только армией, но и флотом.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решающий аргумент: Чесма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1768–1774 годов
</a:t>
            </a:r>
            <a:endParaRPr lang="en-US" sz="4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404495"/>
            <a:ext cx="9042900" cy="567840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Кючук-Кайнарджийский мирный договор, 1774 год.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Кючук-Кайнарджийский мир 1774 года: главные итоги
</a:t>
            </a:r>
            <a:pPr algn="l" indent="0" marL="0">
              <a:lnSpc>
                <a:spcPct val="120000"/>
              </a:lnSpc>
              <a:buNone/>
            </a:pPr>
            <a:r>
              <a:rPr lang="en-US" sz="3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договора закрепили успехи России в Северном Причерноморье и открыли новые возможности на Черном море.
</a:t>
            </a:r>
            <a:pPr algn="l" indent="0" marL="0">
              <a:lnSpc>
                <a:spcPct val="150041"/>
              </a:lnSpc>
              <a:buNone/>
            </a:pPr>
            <a:r>
              <a:rPr lang="en-US" sz="2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одновременно дал территории, улучшил торговые возможности и уменьшил влияние Турции, поэтому Россия получила устойчивую опору для дальнейших шагов на юг.
</a:t>
            </a:r>
            <a:endParaRPr lang="en-US" sz="45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Крыма в 1783 году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 год: Крым в составе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 вошел в состав Российской империи. Это укрепило безопасность южных границ и ослабило Османскую империю, лишая ее важной опоры в Северном Причерноморье.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 как центр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Севастополя стало ключевым шагом: там начал формироваться главный центр Черноморского флота. Это усиливало контроль над морскими путями и береговой обороной.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 для укрепления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прежних угроз Россия получила пространство для строительства крепостей, портов и военных баз. Так безопасность поддерживалась не только войной, но и постоянным присутствием.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события: 1768, 1774, 1783, 1787, 1792 годы.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внешней политики: от войны к укреплению позиций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1774 года Россия закрепляла успехи договором, а затем усиливала позиции в Крыму перед новой войной.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«война → договор → новые территории» показывает, как решения Екатерины II постепенно усиливали контроль России над Черным морем.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Русско-турецкая война 1787–1791 годов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война с Османской империей началась после усиления России в Крыму и на Черном море. Соперничество за влияние снова стало главным поводом для столкновения.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новый этап соперничества
</a:t>
            </a:r>
            <a:endParaRPr lang="en-US" sz="2959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начала активные действия и взяла Очаков. Эта победа укрепила позиции на юге и создала условия для дальнейших успехов в сражениях с противником.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Армия: взятие Очакова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последовали решающие сражения при Фокшанах и Рымнике. Они показали, что превосходство в боевых действиях удерживалось у России на протяжении кампании.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победы: Фокшаны и Рымник
</a:t>
            </a:r>
            <a:endParaRPr lang="en-US" sz="2959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морской части войны особенно запомнилась победа у мыса Калиакрия в 1791 году. Она закрепила успехи России и подчеркнула слабление прежнего превосходства Турции.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Флот: победа у мыса Калиакрия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074932"/>
            <a:ext cx="8493000" cy="31099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Ясский мир 1792 года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Ясский мир закрепил результаты борьбы России за Черное море: расширил территорию и признал важные изменения на юге.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не только расширил территорию, но и официально признал ключевые изменения, поэтому положение России у Черного моря стало более надежным.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Ясский мирный договор, 1792 год.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Речи Посполитой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изменили политическую карту региона: Речь Посполитая теряла территории и управляемость. Это показывало, что она уже не могла самостоятельно удерживать самостоятельность против сильных соседей.
</a:t>
            </a:r>
            <a:endParaRPr lang="en-US" sz="2524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1772, 1793 и 1795 годах Россия участвовала в разделах Речи Посполитой. В результате в состав Российской империи вошли территории, которые прежде принадлежали этому государству.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стали земли Белоруссии, Правобережной Украины, Литвы и Курляндии. Расширение владений усилило западные рубежи и увеличило глубину обороны государства.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участие в разделах означало рост влияния в западных землях. Одновременно оно усиливало напряженность в отношениях с местным населением и другими державами, заинтересованными в этом регионе.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вопрос и восстание Костюшко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последовал третий раздел Польши. Для России это означало новые территории и укрепление влияния, но одновременно — рост напряженности в польских землях и более сложное управление ими.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1794 году в Польше началось восстание под руководством Тадеуша Костюшко. Его участники пытались остановить разделы страны и сохранить независимость Речи Посполитой, возвращая надежду на самостоятельность.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три направления внешней политики Екатерины II складывались в общий курс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ключевых направлений: южное, западное, кавказское — и их общей цели: безопасность, сила и влияние.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европейские державы во второй половине XVIII века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следила за союзами между государствами и активно участвовала в европейской политике. Для нее было важно не потерять место великой державы в системе международных отношений.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Французской революции 1789 года российская императрица относилась к революционным событиям отрицательно. Россия поддерживала монархические порядки Европы, стараясь снизить риск распространения потрясений.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помогала решать споры без отказа от силы и влияния. Так формировался расчет: действовать осторожно, но при необходимости показывать государственную мощь.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значимости направлений по описанным событиям эпохи Екатерины II.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направления внешней политики были самыми важными
</a:t>
            </a:r>
            <a:pPr algn="l" indent="0" marL="0">
              <a:lnSpc>
                <a:spcPct val="150041"/>
              </a:lnSpc>
              <a:buNone/>
            </a:pPr>
            <a:r>
              <a:rPr lang="en-US" sz="3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общий приоритет курса: юг оказался центральным из‑за Крыма и выхода к Черному морю, а запад и Кавказ усиливали безопасность и влияние в сопредельных 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2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сравниваются доли, видно логичное распределение усилий: крупные изменения в географии империи происходили через южный и западный векторы, а Кавказ стабилизировал рубежи.
</a:t>
            </a:r>
            <a:endParaRPr lang="en-US" sz="44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Кавказское направление: Грузия и южные рубежи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 — Георгиевский трактат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 заключен Георгиевский трактат: Восточная Грузия признала покровительство России. Соглашение стало правовой основой для усиления присутствия России на Кавказе.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1783–конец 1790-х — укрепление связей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трактата Россия стремилась поддерживать надежные отношения с грузинскими территориями. Для нее это означало защиту южных границ и опорных торговых путей региона.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курса — усиление влияния России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Кавказское направление оставалось для Екатерины II не только стратегическим, но и политически значимым. Оно помогало удерживать контроль над ситуацией у южных рубежей империи.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574753"/>
            <a:ext cx="9042900" cy="33378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внешней политики России при Екатерине II (по датам из текста).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победы и договоры эпохи Екатерины II
</a:t>
            </a:r>
            <a:pPr algn="l" indent="0" marL="0">
              <a:lnSpc>
                <a:spcPct val="120000"/>
              </a:lnSpc>
              <a:buNone/>
            </a:pPr>
            <a:r>
              <a:rPr lang="en-US" sz="3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связь между военными успехами и последующими мирными соглашениями. Именно так закреплялись результаты на юге и в Черноморском регионе.
</a:t>
            </a:r>
            <a:pPr algn="l" indent="0" marL="0">
              <a:lnSpc>
                <a:spcPct val="150041"/>
              </a:lnSpc>
              <a:buNone/>
            </a:pPr>
            <a:r>
              <a:rPr lang="en-US" sz="2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«победа → договор → закрепление» прослеживается в ключевых эпизодах: военные результаты создавали условия для выгодных условий мира.
</a:t>
            </a:r>
            <a:endParaRPr lang="en-US" sz="43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сопровождали внешнюю политику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требовали больших расходов: на армию, флот, строительство крепостей и содержание новых территорий. Бюджетные затраты приходилось постоянно поддерживать, особенно в дальних регионах.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империи означало рост ответственности за разные народы и управление огромными пространствами. Чем больше территорий получала Россия, тем сложнее становились административные и военные задачи.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повышали престиж России среди европейских держав, но одновременно усиливали нагрузку на государство. Результаты достигались не разовыми действиями, а постоянными усилиями и длительной работой.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военные успехи и дипломатия изменяли Россию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этапов: победы → договоры → новые земли → безопасность, торговля и международный авторитет.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внешней политики Екатерины II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Екатерины II расширила территорию России и укрепила ее международный статус: Крым, выход к Черному морю, продвижение границ на западе и усиление влияния на Кавказе. Это сочетание силы и дипломатии стало ее главным достижением.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2026-05-12T18:03:45Z</dcterms:created>
  <dcterms:modified xsi:type="dcterms:W3CDTF">2026-05-12T18:03:45Z</dcterms:modified>
</cp:coreProperties>
</file>