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обмен: ключевые понятия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процессы синтеза органики для роста и восстановления живых организмов.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обмена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начал изучаться в XIX веке благодаря Юстусу Либиху и Фридриху Пфлюгеру. Современная биохимия и молекулярная биология объяснили механизмы биосинтеза белков и нуклеиновых кислот.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этапы пластического обмена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начинается с поступления воды, минеральных веществ, глюкозы и аминокислот в клетки, которые служат исходным материалом для синтеза.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воздействием ферментов исходные вещества преобразуются в сложные макромолекулы, необходимые организму для жизнедеятельности.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Заключительный этап включает сборку клеточных структур, обеспечивающих рост, восстановление и поддержание функций тканей тела.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представляет собой синтез сложных молекул из более простых, с накоплением энергии в химических связях для дальнейшего использования.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— часть пластического обмена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Энергия, необходимая для анаболических реакций, поставляется в основном молекулами АТФ, образующимися в клетках.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анаболизма включают образование белков из аминокислот, жиров из жирных кислот и глицерина, а также углеводов из моносахаридов.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обеспечивают клеткам материалы для создания структур и запасов энергии, жизненно важных для роста и регенерации.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 — начало создания белка
</a:t>
            </a:r>
            <a:pPr algn="l" indent="0" marL="0">
              <a:lnSpc>
                <a:spcPct val="100000"/>
              </a:lnSpc>
              <a:buNone/>
            </a:pPr>
            <a:r>
              <a:rPr lang="en-US" sz="7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этапе с помощью фермента РНК-полимеразы по ДНК-схеме синтезируется молекула иРНК, несущая генетическую информацию из ядра в цитоплазму.
</a:t>
            </a:r>
            <a:endParaRPr lang="en-US" sz="928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Трансляция — сборка белка
</a:t>
            </a:r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Рибосома читает информацию с иРНК, связывает аминокислоты в правильном порядке, формируя полипептидную цепь — будущий белок.
</a:t>
            </a:r>
            <a:endParaRPr lang="en-US" sz="1090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Фолдинг и окончательная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8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синтеза полипептид сворачивается в трехмерную структуру, приобретая функциональные свойства, необходимые для жизнедеятельности клетки.
</a:t>
            </a:r>
            <a:endParaRPr lang="en-US" sz="1028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этапы синтеза белка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скорости биосинтеза макромолекул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скорость наблюдается у прокариот, как бактерии, из-за их простоты и быстрого метаболизма.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синтезируют больше белков и углеводов благодаря фотосинтезу, в отличие от животных с более медленным обменом.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биохимии, 2023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695" y="2010257"/>
            <a:ext cx="342803" cy="3047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157" y="2025492"/>
            <a:ext cx="342803" cy="274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0274" y="1992620"/>
            <a:ext cx="297490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16735" y="1992620"/>
            <a:ext cx="297490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синтез соединительной ткани способствует увеличению длины и прочности костей в период полового созревания.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мышц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Увеличивается производство белков, необходимых для формирования новых мышечных волокон и их укрепления.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кожи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обмен веществ обеспечивает быстрое обновление клеток кожного покрова, поддерживая здоровье и защиту организма.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Ускоренный пластический обмен способствует формированию новых эритроцитов и других кровяных клеток для эффективной транспортировки кислорода.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пластического обмена в росте подростков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097" y="1835776"/>
            <a:ext cx="5765163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минералы, влияющие на пластический обмен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значение основных витаминов и минералов в поддержании синтеза веществ и роста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поддержания активного пластического обмена подростки нуждаются в сбалансированном поступлении этих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и фотохимические 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хлорофилл для поглощения солнечного света, который запускает реакции преобразования воды и углекислого газа в энергию.
</a:t>
            </a:r>
            <a:endParaRPr lang="en-US" sz="1043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глюкозы и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фотосинтеза образуется глюкоза, запасаемая для развития растения, а кислород выделяется в атмосферу как побочный продукт.
</a:t>
            </a:r>
            <a:endParaRPr lang="en-US" sz="1043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глюкозы растением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служит основой для синтеза клеточной стенки, крахмала, жиров и белков, необходимых для роста и защиты растения.
</a:t>
            </a:r>
            <a:endParaRPr lang="en-US" sz="1043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путь синтеза у растений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у животных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из пищи белки, жиры и углеводы, а затем преобразуют их в строительные материалы для клеток и тканей.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белков, липидов и нуклеиновых кислот происходит в клетках на основе поступающих аминокислот, жирных кислот и сахаров.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обмен обеспечивает организму животных рост, обновление тканей и поддержание жизненных функций на всех этапах развития.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происходит по уравнению: 6CO₂ + 6H₂O + энергия света преобразуются в глюкозу (C₆H₁₂O₆) и кислород (6O₂), обеспечивая растения энергией.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образования липидов глицерин соединяется с тремя молекулами жирных кислот, образуя триглицерид и выделяющуюся воду — процесс требует специализированных ферментов.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белка включает соединение аминокислот с использованием АТФ и ферментов, в результате чего образуется полипептид, сопровождаемый выделением АДФ и воды.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из этих биохимических процессов требует энергии и участия специфических ферментов, которые обеспечивают точность и ускоряют реакции синтеза макромолекул.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биохимических уравнений синтеза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в пластическом обмене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выступают катализаторами, ускоряющими биохимические реакции синтеза и обеспечивающими избирательность в пластическом обмене организма.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активность зависит от условий среды, таких как температура, концентрация субстратов и уровень pH, что влияет на эффективность обменных процессов.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важнейших ферментов: ДНК-полимераза, отвечающая за репликацию ДНК; пептидилтрансфераза — ключевой фермент синтеза белка; ацетил-КоА-карбоксилаза, участвует в формировании жирных кислот.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синтеза белка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от генетического к биохимическому уровню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повреждения тканей быстро активируются гены и ферменты, что стимулирует синтез белков, необходимых для восстановления клеточных структур и нормализации функций.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успешного заживления важен рост сосудов и соединительной ткани, который обеспечивается ускоренным пластическим обменом на разных этапах регенерации.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пластического обмена при заживлении ран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регуляция пластического обмена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определяют синтез ферментов и белков, которые регулируют анаболические процессы и влияют на эффективность пластического обмена в клетках.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генах могут приводить к нарушениям обмена веществ, вызывая различные заболевания, связанные с дефектами ферментов и нарушением синтеза.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— фенилкетонурия, при которой дефектный фермент мешает превращению фенилаланина в тирозин, что негативно влияет на нервную систему ребёнка.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и синтез белков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нагрузки стимулируют выработку тестостерона и гормона роста, которые способствуют активному синтезу мышечных белков и ускоряют процессы восстановления тканей.
</a:t>
            </a:r>
            <a:endParaRPr lang="en-US" sz="1072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для эффективного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роста мышц необходимы аминокислоты, поступающие с пищей. Без достаточного питания синтез белков замедляется, а мышцы не смогут восстановиться после тренировок.
</a:t>
            </a:r>
            <a:endParaRPr lang="en-US" sz="993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новых мышечных волокон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вызывают деление и дифференцировку клеток, что помогает формировать новые мышечные волокна, укрепляя и увеличивая мышечную массу.
</a:t>
            </a:r>
            <a:endParaRPr lang="en-US" sz="995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мышц при занятиях спортом и пластический обмен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работы ферментов ведёт к сбоям в синтезе важных веществ, вызывая болезни обмена веществ, например, сахарный диабет, при котором нарушается усвоение глюкозы.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пластического обмена и заболевания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дистрофия возникает из-за дефектов в синтезе белков, составляющих структуру мышц, что приводит к их постепенной слабости и потере функций.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Врождённые ферментопатии затрудняют нормальный метаболизм, приводя к накоплению токсичных веществ и повреждению разных органов у больных.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Хронические метаболические нарушения ухудшают работу внутренних систем организма, вызывают осложнения и требуют длительного медицинского наблюдения.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975" y="1902122"/>
            <a:ext cx="6060571" cy="21479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скорости пластического обмена у детей и взрослых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в активности пластического обмена в зависимости от возраста и связана с изменениями в росте и регенерации тканей.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замедляется с возрастом, что отражается на интенсивности роста и регенерации тканей.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литература по биологии
</a:t>
            </a:r>
            <a:endParaRPr lang="en-US" sz="9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окружающей среды на пластический обмен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влажность напрямую влияют на скорость биохимических реакций, определяя интенсивность синтеза веществ у растений и животных.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воды и минеральных элементов снижает активность пластического обмена, ухудшая рост и восстановление клеток.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в городах негативно отражается на здоровье людей и растений, снижая эффективность обменных процессов и замедляя развитие.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пластического обмена для здоровья и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— жизненно важный процесс, обеспечивающий рост и восстановление клеток у всех организмов, поддержание здоровья и устойчивость экосистем в природе.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2026-05-09T07:34:33Z</dcterms:created>
  <dcterms:modified xsi:type="dcterms:W3CDTF">2026-05-09T07:34:33Z</dcterms:modified>
</cp:coreProperties>
</file>