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спорт: точки соприкосновения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театре и спорте — эмоции, игра и коллективная энергия.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культура породила и театр, и спорт, объединяя людей через религиозные обряды и массовые празднества, что заложило основы европейских традиций культурного и спортивного досуга.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театра и спорта в античности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вызывают широкий спектр чувств: от сопереживания героям до глубокой радости и умиротворения, формируя эмоциональную связь между актёрами и аудиторией.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воздействие на зрителей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события стимулируют острые эмоции — азартные ожидания, напряжение в ключевые моменты и радость победы, вовлекая болельщиков в активное переживание эпизодов игры.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аудитория ощущает принадлежность к коллективу, что способствует укреплению групповых идентичностей и созданию особой атмосферы совместного переживания.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марафон сопровождается аплодисментами, традиционным поклоном актёров и запуском цветов, что символизирует благодарность и поддерживает красоту действа.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ритуалы выражаются в исполнении гимнов, скандировании болельщиков и церемониях награждения, создавая торжественную атмосферу и сплачивая участников и зрителей вокруг события.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традиции: общие черты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ежедневно тренируют координацию движений и гибкость тела для создания выразительных образов на сцене, улучшая тем самым качество своего искусства.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выразительность: актёр и спортсмен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развивают выносливость и мастерство управления телом, чтобы повысить эффективность исполнения спортивных приёмов и устойчивость при нагрузках.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профессий важна дисциплина, соблюдение режима тренировок и способность контролировать эмоции во время выступлений перед зрителями.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и спортсмены учатся работать в стрессовых ситуациях и сохранять концентрацию, что является ключевым элементом успешных выступлений.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Зрелищность и театрализация в спорте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открытия Олимпиады включают масштабные постановки с национальными мотивами, хореографией и спецэффектами, превращая спорт в удивительное культурное шоу, объединяющее миллионы зрителей по всему миру.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Олимпийских игр как театральное действо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Супербоула — не только спорт, но и перформанс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Знаменитое шоу перерыва Супербоула сочетает музыкальные выступления и световые инсталляции, делая праздник спорта одновременно масштабным культурным событием и медиаплатформой.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популярны среди всех возрастов, в то время как спорт привлекает преимущественно молодёжь.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аудитория театров и растущий интерес к спорту отражают разнообразие культурных предпочтений общества.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Посещаемость театров и спортивных мероприятий в России, 2023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матча как драматургия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матч развивается через этапы завязки, конфликта и кульминации, подобно театральному произведению. Это создает захватывающий сюжет, стимулирующий внимание зрителей.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и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исхода повышает эмоциональный накал. Заключительные моменты, решающие судьбу соревнования, вызывают наибольшее напряжение и драму среди болельщиков.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в спортивных матчах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мотивы в спортивной культуре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Футболисты используют выразительные движения и пантомиму для передачи эмоций, создавая эффект живой театрализации на поле.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голов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Эффектные и театрализованные поздравления после забитых мячей добавляют зрелищности и подчёркивают важность момента.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Ритуализированные действия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Игроки и зрители участвуют в заранее обговоренных ритуалах, придающих спортивным событиям особую символику и драматургию.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искусстве: кино и театр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рассказывает историю хоккеиста Валерия Харламова, показывая напряжённые спортивные сражения и внутренние переживания героя через призму эмоционального повествования.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«Легенда №17»: спортивная драма на экране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«Все свободны» Р. Тома: спорт как сюжет
</a:t>
            </a:r>
            <a:endParaRPr lang="en-US" sz="138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постановка освещает судьбы спортсменов, используя тему борьбы, жертв и триумфа, что позволяет глубже осмыслить человеческие ценности на фоне спортивных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современных профессиональных стандартов,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компетенции, необходимые актёрам и спортсменам. Обе профессии требуют высокой стрессоустойчивости, умения работать в команде, творческого мышления и отличной физической подготовки для достижения успеха.
</a:t>
            </a:r>
            <a:endParaRPr lang="en-US" sz="871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разницу в деятельности, актёры и спортсмены требуют сходных навыков, включая самодисциплину, мотивацию и адаптивность к непредвиденным ситуациям.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профессиональных компетенций актёра и спортсмена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85% молодых людей воспринимают актёров и спортсменов как культурных и общественных лидеров, влияющих на ценности и поведение.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считает актёров и спортсменов образцами для подражания и источниками вдохновения.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соцопрос молодежи,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Театризация болельщицкого движения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Болельщики организуют масштабные флешмобы, объединяя сотни участников в синхронных танцах и песнях. Эти представления усиливают эмоциональную связь с командой и создают неповторимую атмосферу на стадионе.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Флешмобы на спортивных аренах как форма массового искусства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баннеры: визуальное выражение поддержки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костюмы и яркие баннеры болельщиков превращают трибуны в живописные сцены. Такое оформление становится частью зрелища, подчеркивая коллективную идентичность и усиливая эффект вовлечения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спектакля и спортивного матча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процессов подготовки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актёров и спортивная форма команд создают узнаваемый и выразительный облик, который способствует усилению иммерсивности и подчеркивает характер действия или соперничества.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и визуальные эффекты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сцен и оформление стадионов вырабатывают уникальную атмосферу, сочетая традиции с современными визуальными технологиями для максимального вовлечения зрителей.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световых и звуковых эффектов современного уровня увеличивает эмоциональное воздействие, создавая масштабные и динамичные образы в театре и на спортивных мероприятиях.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и спортивные матчи транслируются онлайн и по телевидению, что обеспечивает доступность событий для широкой аудитории независимо от географического расположения.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способствуют взаимодействию зрителей через социальные сети и прямые комментарии, углубляя опыт погружения в происходящее.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трансляции объединяют многомиллионные сообщества поклонников, формируя общие культурные коды и символику.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 позволяют организаторам мероприятий адаптировать формат и содержание под потребности различных групп зрителей.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массовое восприятие театра и 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игры и театральные постановки с сурдопереводом расширяют доступность культурных и спортивных событий для людей с ограниченными возможностями, способствуя социальной интеграции.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программы вовлечения поддерживают участие широкой аудитории, способствуя формированию инклюзивной среды и равных возможностей в сфере досуга.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 и социальные инициативы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театры и любительские спортивные лиги предоставляют молодёжи площадки для творческого и личностного развития через коллективную деятельность.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танцевальные направления и спортивные инициативы стимулируют лидерские качества и навыки командной работы среди подростков и молодых людей.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активности способствуют социальной адаптации, расширению кругозора и формированию позитивного мировоззрения.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движения и новые формы самовыражения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открывают новые возможности для взаимодействия с искусством и спортом, делая досуг более доступным и интерактивным для молодого поколения.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посетителей мероприятий уже используют VR и AR технологии для погружения в театральные и спортивные события.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цифровых тенденций в культуре, 2024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театра и спорта: современное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спорт объединяют людей, формируют ценности и стимулируют инновации в культурном досуге, способствуя развитию общества и воспитанию ответственных, активных граждан.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2026-05-07T19:06:42Z</dcterms:created>
  <dcterms:modified xsi:type="dcterms:W3CDTF">2026-05-07T19:06:42Z</dcterms:modified>
</cp:coreProperties>
</file>