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И и Ы после Ц: простое правило для грамотного письма
</a:t>
            </a:r>
            <a:endParaRPr lang="en-US" sz="2505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правило, исключения и частые примеры без лишних сложностей.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после Ц бывает сложно выбрать букву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[ц] всегда твёрдый, поэтому на слух после него легко перепутать и и ы. Но решение зависит не от произношения, а от того, в какой части слова стоит буква.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вызывает сомнение, полезно проверить его по словарю. Так легче отличить обычное написание от исключения и не смешать корень с окончанием или суффиксом.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ы после ц в корне — редкое явление. Она не образует общее правило, поэтому такие слова нельзя писать по слуху: их нужно запомнить как отдельные случаи.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большинстве корней после ц пишется и: цирк, цифра, цитата, цилиндр, цитрус. Это особенно заметно в заимствованных словах, где орфографическая норма сохраняется без изменений.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правило написания после Ц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нужную букву после Ц
</a:t>
            </a:r>
            <a:endParaRPr lang="en-US" sz="2759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выбрать букву по составу слова и исключениям.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в которых после Ц пишется 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Цирк, цифра, цитата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удобно представлять как короткую учебную цепочку: цирк — место, цифра — знак, цитата — точная фраза из книги. Во всех трёх примерах после ц в корне пишется и, и это хорошо видно на знакомых словах.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 и циновка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цилиндр напоминает о геометрической форме и о старинном предмете одежды. Циновка — это плетёное покрытие или коврик. Оба слова помогают запомнить, что в корне после ц чаще пишется и, даже если звучание кажется неочевидным.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Цивилизация и цитрус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встречаются в учебных текстах, энциклопедиях и названиях понятий. Цивилизация относится к обществу и культуре, а цитрус — к фруктам. Они показывают, что правило особенно часто работает в книжной и научной лексике.
</a:t>
            </a:r>
            <a:endParaRPr lang="en-US" sz="138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916974"/>
            <a:ext cx="4646100" cy="148265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слов помогают быстро увидеть правило и исключения.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Орфографическая норма русского языка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случаев написания И и Ы после Ц
</a:t>
            </a:r>
            <a:endParaRPr lang="en-US" sz="245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большинстве случаев после ц пишется и, а ы появляется либо в формах слова, либо в небольшом списке исключений.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ы часто появляется в формах множественного числа: улицы, огурцы, молодцы. Здесь ц стоит перед окончанием, поэтому нужно смотреть на начальную форму слова, а не только на его звучание.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 же закономерность видна в словах бойцы и певцы. Это не отдельные корни с ы, а изменённые формы слов, где буква зависит от грамматического окончания.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полезно задавать вопрос: это корень или форма слова? Такой разбор особенно помогает в упражнениях, диктантах и при списывании коротких текстов.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после Ц пишется Ы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9988" y="1500373"/>
            <a:ext cx="454125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8450" y="1500373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8562" y="1500373"/>
            <a:ext cx="635775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Слова-исключения с буквой Ы в корне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Цыган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одно из самых известных исключений: после ц в корне пишется ы. Слово запоминается отдельно, потому что не подчиняется общему правилу и часто используется в заданиях.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32950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Цыплёнок и цып-цып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слова удобны для запоминания исключения. Они звучат очень узнаваемо, поэтому легко проверяют внимание к орфограмме и помогают быстро вспомнить правильное написание.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63097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Цыц и на цыпочках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тоже входят в список исключений. Их нужно запомнить как готовые написания: здесь после ц в корне и в устойчивых сочетаниях пишется ы.
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орфограммы «И/Ы после Ц»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Каких слов после Ц больше всего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обычных случаев намного больше, чем редких исключений.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норма — и в корне; ы чаще связано с формой слова, а исключения составляют лишь небольшую часть.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обычно достаточно, чтобы запомнить самые известные исключения после ц.
</a:t>
            </a:r>
            <a:endParaRPr lang="en-US" sz="1779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три слова — цыган, цыплёнок и цыц — чаще всего помогают быстро вспомнить исключения.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Орфографическая норма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Книжные и научные слова с И после Ц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Циркуль, цитата, цилиндр: знакомые слова учебника
</a:t>
            </a:r>
            <a:pPr algn="l" indent="0" marL="0">
              <a:lnSpc>
                <a:spcPct val="115000"/>
              </a:lnSpc>
              <a:buNone/>
            </a:pPr>
            <a:r>
              <a:rPr lang="en-US" sz="7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встречаются в школьных текстах и учебных заданиях. В слове циркуль сразу вспоминается инструмент для черчения, в цитате — выделенная фраза из книги, а цилиндр можно увидеть и как геометрическую фигуру, и как предмет формы.
</a:t>
            </a:r>
            <a:endParaRPr lang="en-US" sz="1179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правило видно в названиях понятий
</a:t>
            </a:r>
            <a:pPr algn="l" indent="0" marL="0">
              <a:lnSpc>
                <a:spcPct val="115000"/>
              </a:lnSpc>
              <a:buNone/>
            </a:pPr>
            <a:r>
              <a:rPr lang="en-US" sz="7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цивилизация и цистерна обычно относят к книжной, научной или официальной лексике. Они помогают заметить, что после ц в корне чаще пишется и. Такие примеры особенно полезны на уроках, где нужно запоминать точное написание терминов.
</a:t>
            </a:r>
            <a:endParaRPr lang="en-US" sz="1180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слова и твёрдый звук Ц
</a:t>
            </a:r>
            <a:pPr algn="l" indent="0" marL="0">
              <a:lnSpc>
                <a:spcPct val="115000"/>
              </a:lnSpc>
              <a:buNone/>
            </a:pPr>
            <a:r>
              <a:rPr lang="en-US" sz="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заимствованных словах буква ц сохраняет твёрдое звучание, но после неё всё равно пишется и. Поэтому орфография здесь не совпадает со слухом. К этой группе относятся и частые учебные примеры: цирк, цифра, цитрус и циновка.
</a:t>
            </a:r>
            <a:endParaRPr lang="en-US" sz="120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966700"/>
            <a:ext cx="4646100" cy="13460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список слов с буквой ы после ц в корне.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Орфографическая норма русского языка; школьное правило написания букв и/ы после ц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нужно запомнить как исключения
</a:t>
            </a:r>
            <a:endParaRPr lang="en-US" sz="2196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исключений небольшой и легко запоминается отдельно. Во всех этих словах после ц в корне пишется ы, несмотря на общее правило.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ошибаются в словах, где на слух после ц слышится похожий звук: пишут циган, цырк или улици. Ошибка возникает потому, что произношение не подсказывает букву однозначно.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трудность связана с формой слова. В словах улицы, бойцы, певцы буква ы стоит не в корне, а в окончании или в изменённой форме, поэтому проверять нужно начальную форму.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появляется, когда исключения принимают за обычные слова. Цыплёнок и цыган не подчиняются общему правилу, поэтому их надо запомнить отдельно, а не подбирать по звучанию.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Четвёртый способ избежать ошибки — разбирать слово по составу. Сначала определяют корень и окончание, затем вспоминают исключения. Такой порядок помогает писать без лишних сомнений.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словах с Ц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букву после Ц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правиле написания и/ы после ц в русском языке.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набор примеров по теме орфограммы «буквы и/ы после ц»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легче всего запомнить
</a:t>
            </a:r>
            <a:endParaRPr lang="en-US" sz="2707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расположены по привычности и частоте встречаемости в учебных заданиях.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Обычных случаев с и больше, чем редких исключений. Поэтому сначала стоит запомнить основное правило, а потом отдельно выучить исключения.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ц стоит корень, чаще всего пишется и. Поэтому в словах цирк, цифра и цитата важно сначала увидеть основу слова, а уже потом выбирать букву по правилу.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 слова помогает выбрать букву
</a:t>
            </a:r>
            <a:endParaRPr lang="en-US" sz="2548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 находится перед окончанием или в форме множественного числа, нередко появляется ы. Так объясняются слова улицы, бойцы и певцы: написание зависит не от слуха, а от грамматической формы.
</a:t>
            </a:r>
            <a:endParaRPr lang="en-US" sz="1165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по составу снимает путаницу между похожими словами. Он помогает быстро понять, почему цыплёнок относится к исключениям, а улицы — к обычной форме слова.
</a:t>
            </a:r>
            <a:endParaRPr lang="en-US" sz="116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для запоминания правила
</a:t>
            </a:r>
            <a:endParaRPr lang="en-US" sz="2496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1: пишется И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Цирк, цифра и цитрус помогают запомнить основное правило. В этих словах после ц в корне пишется и, поэтому они подходят как самые простые примеры для тренировки.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2: пишется Ы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Улицы, бойцы и певцы показывают другой случай: ы стоит в окончании или в форме слова. Эти примеры удобно сравнивать с первой группой, чтобы не путать корень и окончание.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289" y="1534738"/>
            <a:ext cx="555010" cy="6342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252" y="2643847"/>
            <a:ext cx="634297" cy="634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646" y="3785183"/>
            <a:ext cx="634297" cy="63429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правило важно в школьной речи и письме
</a:t>
            </a:r>
            <a:endParaRPr lang="en-US" sz="2395" dirty="0"/>
          </a:p>
        </p:txBody>
      </p:sp>
      <p:sp>
        <p:nvSpPr>
          <p:cNvPr id="9" name="Text 2"/>
          <p:cNvSpPr txBox="1"/>
          <p:nvPr/>
        </p:nvSpPr>
        <p:spPr>
          <a:xfrm>
            <a:off x="1159463" y="1392222"/>
            <a:ext cx="4901100" cy="8710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тексты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ц часто встречаются в заданиях по чтению, орфографии и окружающему миру. Правильное написание помогает безошибочно переписывать текст и отвечать письменно.
</a:t>
            </a:r>
            <a:endParaRPr lang="en-US" sz="1408" dirty="0"/>
          </a:p>
        </p:txBody>
      </p:sp>
      <p:sp>
        <p:nvSpPr>
          <p:cNvPr id="10" name="Text 3"/>
          <p:cNvSpPr txBox="1"/>
          <p:nvPr/>
        </p:nvSpPr>
        <p:spPr>
          <a:xfrm>
            <a:off x="1125625" y="2501336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Контрольные и диктанты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проверочных работах именно такие слова часто становятся ловушкой. Если помнить правило, легче избежать ошибок в словах цирк, цифра, улицы и бойцы.
</a:t>
            </a:r>
            <a:endParaRPr lang="en-US" sz="1408" dirty="0"/>
          </a:p>
        </p:txBody>
      </p:sp>
      <p:sp>
        <p:nvSpPr>
          <p:cNvPr id="11" name="Text 4"/>
          <p:cNvSpPr txBox="1"/>
          <p:nvPr/>
        </p:nvSpPr>
        <p:spPr>
          <a:xfrm>
            <a:off x="1159463" y="3642678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полезно и в коротких сообщениях, и в тетрадных заметках. Оно делает письмо аккуратным, а привычные слова вроде цыплёнок или цыган — написанными верно.
</a:t>
            </a:r>
            <a:endParaRPr lang="en-US" sz="140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916974"/>
            <a:ext cx="4646100" cy="148265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ситуации, которые нужно различать при выборе буквы.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орфографии русского языка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Памятка: что писать после Ц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определить часть слова, а затем вспомнить исключения. Такой порядок почти всегда приводит к правильному выбору буквы после ц.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 не ошибиться после Ц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ц в русском языке важно смотреть не на слух, а на состав слова и исключения. Если помнить три ситуации — корень, форма слова и особые случаи, — писать и и ы станет гораздо проще.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2026-05-22T05:23:01Z</dcterms:created>
  <dcterms:modified xsi:type="dcterms:W3CDTF">2026-05-22T05:23:01Z</dcterms:modified>
</cp:coreProperties>
</file>