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микро- и макроэволюция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микроскопических и масштабных изменений в эволюции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терминов и современная актуальность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«микроэволюция» и «макроэволюция» возникли в XX веке с углублением понимания эволюционных процессов. Сегодня они помогают объяснять происхождение видов и строение природы, используя данные из палеонтологии, генетики и морфологии.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микроэволюция?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— это изменения частот генов и аллелей в пределах популяций одного вида, отражающие адаптационные процессы и генетические вариации.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микроэволюция способствует диверсификации наследуемых признаков и изменению распределения особей по ареалу.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возникновение мутаций, генетический дрейф и миграции, формирующие генетическое разнообразие и подвиды внутри вида.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микроэволюции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 берёзовой пяденицы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частоты тёмных форм в загрязнённых районах в XX веке. Этот пример демонстрирует влияние антропогенных факторов на изменение генетического состава популяции за несколько десятилетий.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устойчивых к антибиотикам штаммов бактерий подтверждает действие естественного отбора, когда лекарственные препараты создают давление, отбирая выживающие варианты.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окраски рыб под воздействием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и полевых условиях зафиксировано, что рыбки меняют цвет раскраски для маскировки, что снижает хищническую смертность — наглядный пример адаптации на микроэволюционном уровне.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микроэволюционных механизмов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генерируют исходные изменения в генетическом материале, создавая новые аллели в популяции.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приводит к случайной фиксации или исчезновению аллелей в малочисленных популяциях, влияя на генетический состав без отбора.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обеспечивает обмен генами между разными популяциями, что тормозит дифференциацию и сохраняет генетическое разнообразие.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 половой отбор отбирают приспособленные признаки, способствуя выживанию и размножению носителей этих признаков.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аллелей во времени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устойчивых штаммов указывает на влияние медицинского использования антибиотиков в период с середины XX 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интенсивное применение антибиотиков стимулирует быстрое распространение резистентных генов в популяциях бактерий.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микробиологические исследования, 2021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масштабные процессы, приводящие к появлению новых родов, семейств и других таксонов выше вида.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формирование ключевых эволюционных инноваций и морфологических признаков, кардинально меняющих облик организмов.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отражают глобальные сдвиги в структуре биоты, происходящие на протяжении миллионов лет и фиксируемые геологической летописью.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макроэволюции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свидетельства макроэволюции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рептилий к млекопитающим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 показывают сочетание черт обеих групп, что подчёркивает непрерывность эволюционных изменений на примере ископаемых.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птиц от тероподовых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с перьями и характерными деталями костей демонстрируют эволюционную связь между современными птицами и древними хищниками.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китообразных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 молекулярные данные свидетельствуют о происхождении китов из наземных млекопитающих через серию постепенных морфологических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приводит к быстрому возникновению большого количества новых видов при освоении экологических ниш.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макроэволюции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радикально изменяют состав биоты и открывают пути для новых эволюционных линий и доминирующих групп.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 приводит к появлению сходных признаков у неродственных организмов в ответ на сходные условия среды.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крупномасштабных инноваций, таких как крылья или фотосинтез, коренным образом трансформирует биологическую эволюцию.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макроэволюции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геологическим и палеонтологическим данным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изменения накапливаются в популяциях, приводя к появлению новых признаков и адаптаций, что является основой для последующих эволюционных преобразований на более высоких уровнях.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микро- и макроэволюции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групп и постепенное накопление генетических различий способствуют образованию новых видов — первого шага к макроэволюционным процессам и формированию устойчивых таксонов.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 подтверждает, что серии последовательных видообразований способствуют появлению родов, семейств и других надвидовых категорий в течение миллионов лет.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микро- и макроэволюции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аспекты микро- и макроэволюционных процессов с точки зрения масштаба, времени, примеров и исследовательских методов.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макроэволюция различаются по времени, масштабу и методам исследования, при этом микроэволюция служит базой для долгосрочных макроэволюционных изменений.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Стебловук Л.П., 2016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микроэволюции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изучает распределение и изменение частот аллелей, позволяя выявлять механизмы отбора и генетического дрейфа в реальных популяциях.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и полевые наблюдения фиксируют влияние экологических факторов и миграций, демонстрируя реальные изменения в генетическом составе популяций.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 ДНК обеспечивают точный мониторинг генетических вариаций и позволяют прослеживать эволюционные динамики с высокой детализацией.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макроэволюции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выявляет гомологии и морфологические новшества, позволяющие реконструировать эволюционные связи между крупными таксонами.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исследует ископаемые ряды, фиксируя последовательные изменения организма во времени и выявляя ключевые переходные формы.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 на основе молекулярных и морфологических данных строит эволюционные деревья, иллюстрирующие происхождение и диверсификацию групп.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древней ДНК открывают возможности изучения эволюции давно вымерших видов с молекулярной точностью.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морфологические доказательства эволюции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конечностей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птиц, млекопитающих и рептилий имеют схожее строение костей, что свидетельствует о общем эволюционном происхождении. Несмотря на разные функции, сохраняются фундаментальные анатомические признаки.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структуры как следы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обнаружены остатки таза и задних конечностей, что указывает на их происхождение от наземных млекопитающих. Эти рудиментарные органы не выполняют функции, но сохраняются в строении.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из молекулярной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сходство последовательностей ДНК у отдалённых групп организмов подтверждает близкое родство. Независимое появление схожих признаков у неродственных видов демонстрирует конвергентную эволюцию.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вымираний и радиаций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массового вымирания происходила активная диверсификация оставшихся и новых видов, что способствовало восстановлению и перераспределению биоты.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кардинально меняли структуру биоты, создавая условия для адаптивной радиации и формирования новых эволюционных линий.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палеонтологических исследований, 2020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препятствует обмену генетическим материалом, что способствует накоплению отличий и появлению новых видов в разных популяциях.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закрепляет генетические и поведенческие различия, предотвращая скрещивание и поддерживая видовые границы.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на Галапагосских островах — яркий пример влияния изоляции и экологической адаптации на морфологические и пищевые особенности.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и среды в эволюции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быстрых эволюционных изменений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популяции голубей демонстрируют изменения формы клюва и окраски, а также адаптацию к новым пищевым ресурсам, подтверждённые экологическими мониторингами.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насекомых к современным пестицидам значительно увеличилась за последние пять десятилетий, отражая быстрые генетические адаптации к антропогенным стрессам.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микроэволюции помогает объяснить механизмы адаптации и поддержания генетического разнообразия в популяциях.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микро- и макроэволюции для биологии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макроэволюции раскрывает процессы формирования новых таксонов и глобального изменения структуры биоты за геологическое время.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эволюционных процессов способствуют разработке эффективных стратегий охраны редких видов и устойчивого управления экосистемами.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исследования создают базу для биотехнологий, медицины и прогноза влияния изменения климата на биологическое 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эволюционных исследований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макроэволюция представляют взаимосвязанные уровни эволюционного процесса, обогащающие понимание биологического разнообразия и дающие новые инструменты для научных и практических открытий.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2026-05-10T02:04:46Z</dcterms:created>
  <dcterms:modified xsi:type="dcterms:W3CDTF">2026-05-10T02:04:46Z</dcterms:modified>
</cp:coreProperties>
</file>