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отдельных океанов Земли
</a:t>
            </a:r>
            <a:endParaRPr lang="en-US" sz="4200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океанов имеют разные площадь, глубину, воду, течения, льды и жизнь, влияющие на климат.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океаны отличаются друг от друга
</a:t>
            </a:r>
            <a:endParaRPr lang="en-US" sz="334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лежат в разных широтах и получают разное количество солнечного тепла. На их свойства влияют ветры, речной сток, испарение и таяние льда, а также движение плит. У берегов изменения заметнее, чем в открытом море — поэтому у каждого океана свой природный «почерк».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океаны: сравнение по площади и глубине
</a:t>
            </a:r>
            <a:endParaRPr lang="en-US" sz="261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сильно различаются масштабы и рельеф дна разных океанов — от мелководного Севера до максимальных глубин Тихого.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масштабу и глубине океаны контрастны: Тихий океан заметно выделяется и площадью, и максимальной глубиной.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школьных курсов географии и справочных материалов (точные значения приводятся в описании слайда).
</a:t>
            </a:r>
            <a:endParaRPr lang="en-US" sz="6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— самый большой и самый глубокий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занимает почти треть поверхности Земли. В его пределах находится Марианская впадина — самая глубокая точка Мирового океана, поэтому именно здесь «суммарная толща» воды наиболее велика.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окраинам Тихого океана проходят границы литосферных плит. Поэтому здесь нередко происходят землетрясения и извержения вулканов — океан тесно связан с внутренними процессами Земли.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Тихом океане много островов, архипелагов и окраинных морей. Такая «раздробленность» поверхности влияет на перемешивание вод, а значит — и на климатические особенности прибрежных районов.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максимальных глубин океанов
</a:t>
            </a:r>
            <a:endParaRPr lang="en-US" sz="275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глубина приходится на Тихий океан (11 022 м), что заметно больше максимальных значений у остальных океанов.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глубин отражает различия в рельефе дна: в Тихом океане глубинные формы выражены сильнее, чем в других частях Мирового океана.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максимальных глубин в соответствии с исходным описанием слайда (школьные справочные значения).
</a:t>
            </a:r>
            <a:endParaRPr lang="en-US" sz="6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океан: острова, вулканы и землетрясения
</a:t>
            </a:r>
            <a:endParaRPr lang="en-US" sz="2854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«Огненное кольцо» Тихого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огненное кольцо включает районы частых землетрясений и вулканов. К нему относятся Япония, Филиппины, Индонезия и Новая Зеландия, а также многочисленные островные дуги.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здесь много вулканов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вулканизма и землетрясений объясняется столкновениями и перемещениями литосферных плит. Поэтому эта зона особенно полезна для понимания того, как океан взаимодействует с внутренними процессами Земли.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886" y="2242435"/>
            <a:ext cx="65103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— самый освоенный
</a:t>
            </a:r>
            <a:endParaRPr lang="en-US" sz="3238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вытянут с севера на юг и соединяет берега Европы, Африки, Северной и Южной Америки. Через него проходят одни из самых загруженных маршрутов перевозок.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атлантических берегах много крупных портов и прибрежных городов. Удобные бухты помогают принимать суда и поддерживать регулярное сообщение между странами.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тесно связана с хозяйственной деятельностью человека. Морская торговля здесь особенно значима: товары и сырьё перевозят по множеству направлений.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для связности мира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океан связывает разные материки, он влияет на развитие международных связей. Это отражается в инфраструктуре, регулярных маршрутах и экономических возможностях прибрежных регионов.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течения Атлантики влияют на берега
</a:t>
            </a:r>
            <a:endParaRPr lang="en-US" sz="230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Гольфстрим, Северо-Атлантическое и Лабрадорское течения переносят тёплые и холодные воды, меняя климат у побережий.
</a:t>
            </a:r>
            <a:endParaRPr lang="en-US" sz="9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Атлантического океана и моря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Атлантики сильно изрезаны: встречаются заливы, проливы, моря и полуострова. Такое разнообразие форм делает прибрежные участки более «проходимыми» для судов и людей.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Атлантическому океану относят, например, Северное, Балтийское, Средиземное и Карибское моря. Они связаны с океаном проливами и помогают формировать сеть маршрутов.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Изрезанная береговая линия создаёт удобные гавани и порты. Судам проще находить укрытия от волн и планировать стоянки у разных участков побережья.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Атлантический океан особенно важен для судоходства и связи между материками. Регулярные перевозки и развитие портов поддерживают экономические контакты стран.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части океана особенно заметны муссоны: летом погода влажнее, зимой — суше. Эта смена поддерживает устойчивые различия условий у берегов.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географии: сезонная смена летнего и зимнего муссонов в северной части Индийского океана.
</a:t>
            </a:r>
            <a:endParaRPr lang="en-US" sz="609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смена ветров разделяет погоду на два ярко выраженных периода.
</a:t>
            </a:r>
            <a:endParaRPr lang="en-US" sz="19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24673"/>
            <a:ext cx="3950100" cy="13302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особенности Индийского океана
</a:t>
            </a:r>
            <a:endParaRPr lang="en-US" sz="322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Индийском океане погода заметно меняется по сезонам из‑за смены муссонов: летом ветры несут влажный воздух и дожди, зимой — более сухие и прохладные условия. Дополняют картину циклоны, которые чаще формируются в определённых частях океана.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закономерность Индийского океана — сезонная смена ветров. Она напрямую определяет влажность, температуру и вероятность опасных погодных явлений, включая циклоны.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закономерности муссонов и тропических циклонов в Индийском океане (учебные географические материалы, обобщённое описание).
</a:t>
            </a:r>
            <a:endParaRPr lang="en-US" sz="6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как подводные города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мелководьях тёплых районов Индийского океана кораллы образуют рифы — сложные «конструкции» из множества организмов. Солнечный свет помогает им развиваться, поэтому вокруг рифов быстро поселяются разные виды рыб. Риф становится домом и укрытием одновременно.
</a:t>
            </a:r>
            <a:endParaRPr lang="en-US" sz="1008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Мангры и лагуны: природный фильтр и убежище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местах, где берега защищены и вода прогревается, часто встречаются мангровые заросли и лагуны. Их корни удерживают почву и смягчают воздействие волн, а в спокойной воде легче находить пищу. Поэтому здесь можно увидеть разнообразную морскую живность.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черепахи, дельфины и хищные рыбы
</a:t>
            </a:r>
            <a:pPr algn="ctr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вода и богатая кормовая база привлекают разных обитателей Индийского океана. На просторах встречаются морские черепахи, дельфины и акулы, которые используют условия региона для охоты и перемещений. Такая смесь видов хорошо показывает, насколько разнообразна экосистема.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тёплые воды Индийского океана особенно «живые»
</a:t>
            </a:r>
            <a:endParaRPr lang="en-US" sz="22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 — самый холодный и мелкий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 расположен вокруг Северного полюса и большую часть года держит ледяной покров. Полярная ночь и низкие температуры сильно ограничивают прогрев воды и воздуха.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самый маленький и самый мелкий из океанов: значительную роль играют шельфы у берегов Евразии и Северной Америки. На мелководье влияние льда и холода проявляется особенно быстро.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не только «закрывает» океан, но и меняет условия для жизни, течений и погоды. Поэтому природа Арктики развивается по собственным правилам, отличаясь от более тёплых морских регионов.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Сезонное изменение площади морского льда в Арктике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площадь льда растёт, а летом сокращается: максимум обычно приходится на март, минимум — на сентябрь.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сезонным «качелям» площади льда можно судить о чувствительности Арктики к потеплению: чем сильнее таяние летом, тем быстрее меняется климатический баланс.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 сезонной динамике площади морского льда в Арктике (типовое учебное представление; точные численные значения зависят от источника).
</a:t>
            </a:r>
            <a:endParaRPr lang="en-US" sz="6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75" y="162287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775" y="3134175"/>
            <a:ext cx="30345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3164" y="2334880"/>
            <a:ext cx="303450" cy="34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3164" y="4022121"/>
            <a:ext cx="303450" cy="34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564" y="3135276"/>
            <a:ext cx="303450" cy="34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Арктики и их приспособления
</a:t>
            </a:r>
            <a:endParaRPr lang="en-US" sz="3375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24662" y="1625077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жир и «запасы»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и моржи используют плотный жировой слой как защиту от холода. Он помогает сохранять тепло и выдерживать длительные периоды, когда добыча пищи ограничена.
</a:t>
            </a:r>
            <a:endParaRPr lang="en-US" sz="829" dirty="0"/>
          </a:p>
        </p:txBody>
      </p:sp>
      <p:sp>
        <p:nvSpPr>
          <p:cNvPr id="11" name="Text 3"/>
          <p:cNvSpPr txBox="1"/>
          <p:nvPr/>
        </p:nvSpPr>
        <p:spPr>
          <a:xfrm>
            <a:off x="724662" y="3136377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в местах скопления корма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Арктике многое зависит от того, где вода остаётся пригодной для жизни и поиска пищи. Животные используют участки с кормом у кромки льда и в прибрежных зонах.
</a:t>
            </a:r>
            <a:endParaRPr lang="en-US" sz="845" dirty="0"/>
          </a:p>
        </p:txBody>
      </p:sp>
      <p:sp>
        <p:nvSpPr>
          <p:cNvPr id="12" name="Text 4"/>
          <p:cNvSpPr txBox="1"/>
          <p:nvPr/>
        </p:nvSpPr>
        <p:spPr>
          <a:xfrm>
            <a:off x="3568051" y="2337082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 и плотная кожа для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тюленей, нарвалов и белух есть приспособления к ледяной среде: густой мех у некоторых видов и плотная кожа у других. Эти особенности уменьшают потерю тепла и защищают от холода.
</a:t>
            </a:r>
            <a:endParaRPr lang="en-US" sz="798" dirty="0"/>
          </a:p>
        </p:txBody>
      </p:sp>
      <p:sp>
        <p:nvSpPr>
          <p:cNvPr id="13" name="Text 5"/>
          <p:cNvSpPr txBox="1"/>
          <p:nvPr/>
        </p:nvSpPr>
        <p:spPr>
          <a:xfrm>
            <a:off x="3568051" y="4024323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 условиях льда и 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виды «собраны» из множества решений для суровых условий: защита от холода, поиск пищи и движение по сезонным маршрутам. Поэтому местная природа выглядит особенно выносливой.
</a:t>
            </a:r>
            <a:endParaRPr lang="en-US" sz="735" dirty="0"/>
          </a:p>
        </p:txBody>
      </p:sp>
      <p:sp>
        <p:nvSpPr>
          <p:cNvPr id="14" name="Text 6"/>
          <p:cNvSpPr txBox="1"/>
          <p:nvPr/>
        </p:nvSpPr>
        <p:spPr>
          <a:xfrm>
            <a:off x="6411450" y="3137478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перемещения к кромке льда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приспосабливаются к изменениям льда и перемещаются вслед за доступной пищей. Особенно важна кромка льда, где обычно больше рыбы и морских организмов.
</a:t>
            </a:r>
            <a:endParaRPr lang="en-US" sz="73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океан вокруг Антарктиды
</a:t>
            </a:r>
            <a:endParaRPr lang="en-US" sz="3425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океан окружает Антарктиду и соединяет воды трёх океанов, образуя важную морскую «разгрузку» для холодных масс. Он во многом определяет, как дальше распространяются воды вокруг материка.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региона — Антарктическое циркумполярное течение. Оно движется вокруг Антарктиды и переносит не только холод, но и питательные вещества, влияя на жизнь в море.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обмену водами Южный океан участвует в распределении тепла и влаги между океанами Земли. Поэтому изменения в этом районе заметны далеко за пределами самой Антарктиды.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Южный океан влияет на климат планеты
</a:t>
            </a:r>
            <a:endParaRPr lang="en-US" sz="21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цепочку процессов: холодные воды → морской лёд → отражение солнечного света → изменение нагрева поверхности.
</a:t>
            </a:r>
            <a:endParaRPr lang="en-US" sz="8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океаны Земли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океаны связаны единой системой вод. Даже если они кажутся разными, течения и перемешивание поддерживают обмен водой и энергией по всему Мировому океану.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свойства океанов влияют широта, температура воздуха, осадки, ветры и рельеф дна. Поэтому одинаковое «место на карте» может иметь разные условия в разные сезоны.
</a:t>
            </a:r>
            <a:endParaRPr lang="en-US" sz="1177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океане работают течения, волны, приливы и отливы. Эти явления вместе формируют климат прибрежных районов и влияют на распределение тепла и солёности.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такой: общий водный «каркас» остаётся единым, но каждый океан сохраняет свой характер. Поэтому изменения в одном регионе способны отражаться на других.
</a:t>
            </a:r>
            <a:endParaRPr lang="en-US" sz="11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749" y="1254037"/>
            <a:ext cx="3298701" cy="1882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океанов в кратком сравнении
</a:t>
            </a:r>
            <a:endParaRPr lang="en-US" sz="29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сопоставим океаны по ключевым признакам: размеры и глубины, роль в хозяйстве и торговле, тепловой режим, лёд и климатическое значение.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океан выделяется набором природных признаков. Сравнение показывает, что различия чаще всего связаны с климатом, льдом, глубинами и ролью течений.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сравнение по школьным характеристикам океанов (в пределах общеизвестных учебных сведений).
</a:t>
            </a:r>
            <a:endParaRPr lang="en-US" sz="6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океана свой характер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океанов зависят от положения на Земле, климата, течений и связи с материками. Тихий — по размерам и глубинам, Атлантический — по освоенности, Индийский — по теплу и муссонам, Арктика — по льдам, Южный — по роли в климате.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2026-05-13T20:34:05Z</dcterms:created>
  <dcterms:modified xsi:type="dcterms:W3CDTF">2026-05-13T20:34:05Z</dcterms:modified>
</cp:coreProperties>
</file>