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краткий обзор страны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Германии: от карты и власти до культуры и повседневной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 нескольких фактах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или ФРГ, расположена в центре Европы и соседствует с девятью странами. Это одна из самых населённых стран ЕС, известная сильной экономикой, наукой, транспортом и богатой культурой.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Германия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находится в Центральной Европе и занимает удобное положение между Западом и Востоком континента. Такое расположение сделало её важным связующим пространством для торговли, поездок и обмена идеями.
</a:t>
            </a:r>
            <a:endParaRPr lang="en-US" sz="681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девять соседей: Польшу, Чехию, Австрию, Швейцарию, Францию, Люксембург, Бельгию, Нидерланды и Данию. Это один из самых протяжённых списков границ в Европе.
</a:t>
            </a:r>
            <a:endParaRPr lang="en-US" sz="690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Германия выходит к Северному и Балтийскому морям. Морские порты помогают перевозить товары, а побережье влияет на климат и хозяйственную жизнь прибрежных регионов.
</a:t>
            </a:r>
            <a:endParaRPr lang="en-US" sz="681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 — Рейн, Эльба и Дунай. Они важны для судоходства, городов и промышленности, потому что часто проходят через крупные населённые пункты и экономические районы.
</a:t>
            </a:r>
            <a:endParaRPr lang="en-US" sz="681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Германии умеренный: зимы обычно мягкие, а осадки распределяются в течение года. Погода меняется по сезонам, но сильная жара и экстремальные морозы встречаются редко.
</a:t>
            </a:r>
            <a:endParaRPr lang="en-US" sz="6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четырёх этапах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этапы, показанные как последовательность изменений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разделены главные государственные функции в федерации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земли есть свой центр управления и собственные особенности. Таблица показывает несколько примеров различий между землями Германии.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земли 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различаются по размеру и роли, но вместе образуют единую федерацию с общими правилами и общими интересами.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административное устройство 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страны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Гамбург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Гамбург известен как большой порт на севере Германии. Через него проходят морские перевозки, а город сочетает деловую жизнь, набережные и старинную архитектуру.
</a:t>
            </a:r>
            <a:endParaRPr lang="en-US" sz="715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славится музеями, научными центрами и технологическими компаниями. Город также узнаваем благодаря ярким площадям, паркам и сильным культурным традициям Баварии.
</a:t>
            </a:r>
            <a:endParaRPr lang="en-US" sz="624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политический центр страны и крупнейший город по числу жителей. Здесь сосредоточены федеральные учреждения, крупные музеи, университеты и важные культурные площадки.
</a:t>
            </a:r>
            <a:endParaRPr lang="en-US" sz="628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 — один из старейших крупных городов Германии. Его главным символом считается Кёльнский собор, а ещё город известен карнавалом и живой городской атмосферой.
</a:t>
            </a:r>
            <a:endParaRPr lang="en-US" sz="715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 — важный финансовый центр страны. Здесь расположены крупная биржа, штаб-квартиры компаний и один из самых загруженных аэропортов Европы.
</a:t>
            </a:r>
            <a:endParaRPr lang="en-US" sz="7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немецкой экономики связаны с экспортом, высокими стандартами качества и развитой инженерной школой.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 и известные компании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набору отраслей видно, что экономика Германии опирается на производство, инженерные решения и экспорт готовой продукции.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на основе общеизвестной структуры экономики 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без лишних пробок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 соединяют города и регионы, поэтому поездки по стране часто проходят быстро. При этом на дорогах действуют строгие правила, а внимательность водителя остаётся обязательной.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ICE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ICE помогают быстро добираться между крупными городами. Для Германии это удобный способ поездок, особенно когда нужно совместить работу, учёбу и путешествия.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трамваи и городские электрички делают ежедневные перемещения удобными в больших городах. Они помогают школьникам, студентам и взрослым экономить время в пути.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здесь используют не только для прогулок, но и как обычный транспорт. Во многих городах для него есть дорожки, парковки и безопасные маршруты.
</a:t>
            </a:r>
            <a:endParaRPr lang="en-US" sz="7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имена часто называют, когда говорят о вкладе Германии в науку и культуру.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особенно часто связывают с немецкими открытиями и культурой.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Германии в трёх образах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страны поднимаются Альпы: здесь видны горные склоны, хвойные леса и озёра. Летом это популярное место для прогулок и отдыха на природе, а зимой — для лыжных поездок и спокойных горных маршрутов.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Германия выходит к Северному и Балтийскому морям. Там тянутся ровные побережья, порты и влажные низины, где особенно заметно, как тесно связаны природа, торговля и морская жизнь.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сохраняются охраняемые территории, например Баварский лес и Йасмунд. Здесь берегут старые леса, скалы, редкие растения и животных, чтобы будущие поколения тоже могли увидеть природное богатство страны.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система образования сочетает общие основы и несколько путей после начальной школы. В таблице показано, как ученики продолжают обучение и какие возможности открываются дальше.
</a:t>
            </a:r>
            <a:endParaRPr lang="en-US" sz="882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обучения в 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начальной ступени школьник может выбрать более практический или академический путь. Это помогает Германии готовить и специалистов рабочих профессий, и студентов для университетов.
</a:t>
            </a:r>
            <a:endParaRPr lang="en-US" sz="843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системы образования 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и нормы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в Германии ценят очень высоко: опоздание здесь считают признаком неуважения к другим. Поэтому встречи, поездки и школьные дела стараются начинать точно в назначенное время.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Уважать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помогают людям чувствовать себя спокойно в городе и в общественных местах. Очереди, тишина в транспорте и аккуратность воспринимаются как обычная часть повседневной жизни.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Думать о 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видно и в мелочах: экономии воды, бережном отношении к вещам и соблюдении правил дома, в школе и на улице. Так формируется привычка заботиться о общем пространстве.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улиц поддерживается не только службами города, но и самими жителями. В Германии широко распространён раздельный сбор отходов, потому что сортировка помогает беречь ресурсы и уменьшать мусор.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кухня известна простыми, сытными блюдами и ярмарочной едой. В таблице собраны самые узнаваемые примеры, которые часто ассоциируются с повседневной жизнью и праздниками.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блюда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Германии сочетает уличную еду, домашние блюда и праздничные угощения. В ней важны простота, сытность и привычка есть вместе с семьёй или друзьями.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немецкая кухня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праздничные традиции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Адвент и 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Рождеством начинается Адвент: дома и на улицах появляются венки со свечами, украшения и ярмарки. Это время ожидания праздника, когда семьи больше проводят времени вместе и выбирают подарки.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Карнавальные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особенно заметен в Кёльне, Майнце и Дюссельдорфе. Люди надевают костюмы, выходят на шествия и устраивают весёлые праздники, которые превращают городские улицы в большую сцену.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 в Мюнхене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Октоберфест в Мюнхене известен во всём мире: здесь сочетаются музыка, народные костюмы, большие шатры и праздничная атмосфера. Для многих гостей это способ увидеть немецкие традиции в живом, ярком виде.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музыка Германии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музыкальная традиция связана с именами Иоганна Себастьяна Баха, Людвига ван Бетховена и Рихарда Вагнера. Их произведения исполняют в залах по всему миру.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сцены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очень развита театральная жизнь: в больших и малых городах работают драматические театры, оперные сцены и концертные залы. Спектакли и концерты здесь воспринимаются как важная часть культуры.
</a:t>
            </a:r>
            <a:endParaRPr lang="en-US" sz="81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Берлин, Мюнхен и Дрезден известны крупными музеями и коллекциями. Здесь можно увидеть картины, скульптуры, старинные предметы и документы, которые помогают лучше понять историю страны.
</a:t>
            </a:r>
            <a:endParaRPr lang="en-US" sz="837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Германии соединяет прошлое и настоящее: старинная музыка, классическое искусство и современные выставки существуют рядом. Именно поэтому культурная жизнь страны остаётся очень разнообразной и заметной в Европе.
</a:t>
            </a:r>
            <a:endParaRPr lang="en-US" sz="8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массовым спортом, но в Германии любят и теннис, гандбол, биатлон, лёгкую атлетику и зимние дисциплины. Спортивные клубы играют важную роль в жизни городов и районов.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успехи 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успехи сборной особенно заметны в главных турнирах. Это объясняет, почему футбол вызывает в стране такой сильный интерес и поддержку болельщиков.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FIFA и UEFA, исторические итоги турниров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истории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1871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долго оставались раздробленными, поэтому единое государство появилось только в XIX веке. Это стало важным шагом для формирования современной Германии.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1871 году возникла Германская империя, и процесс объединения заметно усилился. Страна получила более цельную политическую структуру и выросла в европейскую державу.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Германия была разделена на ФРГ и ГДР. Это разделение повлияло на жизнь людей, города и границы на несколько десятилетий.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пала Берлинская стена. Этот момент стал символом конца разделения и надежды на восстановление единой страны.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 году Германия снова объединилась. С этого времени ФРГ существует как единое государство с общими законами и общей столицей.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Германии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Германии помогает увидеть соседние страны, морские побережья и крупные города. Так легче понять, почему страна стала важным центром торговли, транспорта и обмена идеями в Европе.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путь от раздробленных земель к единому государству. Именно поэтому в Германии так заметны уважение к порядку, бережное отношение к прошлому и интерес к развитию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Германия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экономика и повседневная жизнь делают Германию узнаваемой: здесь работают крупные предприятия, развиты образование и транспорт, а традиции остаются живыми. Что из этого тебе захотелось увидеть своими глазами?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страна порядка и традиций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большая и развитая европейская страна, где сочетаются сильная экономика, федеративное устройство и заметная роль традиций. Её жизнь хорошо показывает, как правила, образование, транспорт и забота о природе работают вместе.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2026-07-27T01:42:21Z</dcterms:created>
  <dcterms:modified xsi:type="dcterms:W3CDTF">2026-07-27T01:42:21Z</dcterms:modified>
</cp:coreProperties>
</file>