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империи Наполеона: основные темы урока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и влияние политики Наполеона на Европу (1804–1815).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изменила Францию и дала шанс Наполеону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XVIII века Франция пережила революцию, сменив монархию на республику. Экономический кризис и войны создали хаос, на фоне которого в 1799 году генерал Наполеон Бонапарт взял власть.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военное образование Наполеона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родился 15 августа 1769 года на Корсике. Учился в военной школе Бриенна, затем в Париже освоил артиллерию и начал военную службу в 16 лет.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известен после подавления мятежа в Париже в 1795 году и благодаря успешной Итальянской кампании 1796–1797 годов против Австрии.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ноября 1799 года Наполеон совершил переворот, став первым консулом Франции. Это означало переход от республики к власти одного человека, укрепившего контроль над страной.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переворот 18 брюмера (1799)
</a:t>
            </a:r>
            <a:endParaRPr lang="en-US" sz="1183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переворота была проведена конституционная реформа, которая закрепила авторитарное управление и расширила полномочия Наполеона как руководителя государства.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Конституционная реформа и усиление власти
</a:t>
            </a:r>
            <a:endParaRPr lang="en-US" sz="1256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1804 году почти 3,5 миллиона французов проголосовали за провозглашение Наполеона императором, ознаменовав новую эру в истории Франции.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Плебисцит 1804 года: провозглашение императора
</a:t>
            </a:r>
            <a:endParaRPr lang="en-US" sz="1174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власти: ключевые события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Коронация Наполеона: символика и значение события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декабря 1804 года в соборе Парижской Богоматери прошла коронация Наполеона в присутствии Папы Пия VII и представителей дворянства. Этот акт подчеркнул новый политический порядок.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 сам возложил себе корону, демонстрируя независимость от церкви и абсолютную власть как император Франции.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империя включала Францию и ряд зависимых государств — Италию, Вестфалию, Испанию, Неаполь, часть Германии и Голландию, охватывая значительную часть Европы.
</a:t>
            </a:r>
            <a:endParaRPr lang="en-US" sz="802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Расширенные территории империи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была сильно централизована, с жёстким административным контролем через чиновников — префектов, ответственных за управление департаментами.
</a:t>
            </a:r>
            <a:endParaRPr lang="en-US" sz="855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Централизация власти и бюрократия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дисциплина распространялась не только в армии, но и в гражданской жизни, что способствовало поддержанию порядка и эффективности во всей империи.
</a:t>
            </a:r>
            <a:endParaRPr lang="en-US" sz="855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и гражданское управление
</a:t>
            </a:r>
            <a:endParaRPr lang="en-US" sz="1041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Империи: территория и управление
</a:t>
            </a:r>
            <a:endParaRPr lang="en-US" sz="314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завоеваний: основные победы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при Аустерлице, Йене и Прейсиш-Эйлау значительно расширили территорию и влияние Французской империи.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военные успехи обеспечили контроль над более чем 2 миллионами км² и населением около 70 миллионов человек.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хроники, 1805–1807 гг.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с Италией, Голландией, частями Германии и Испании составляли крупнейшую европейскую державу под контролем Наполеона в 1811 году.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империи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Западной и Центральной Европой позволял влиять на политические процессы и экономику множества государств региона.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Стратегическое положение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распространяла французские законы, культуру и язык, изменяя облик завоеванных стран и их общественное устройство.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народы Европы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в 1811 году: география могущества
</a:t>
            </a:r>
            <a:endParaRPr lang="en-US" sz="314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политика Наполеона: реформы и современность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отменены сословные привилегии и введено равенство перед законом, что облегчило социальные конфликты и укрепило государство.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Создана система префектур, обеспечившая централизованное управление каждым регионом и чёткую административную координацию.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Проведены образовательные реформы: введена единая школьная программа и развилась сеть лицеев с целью подготовки квалифицированных специалистов.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Наполеоновская армия: структура и тактика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включала пехоту, кавалерию, артиллерию и инженерные подразделения, обеспечивая баланс и мобильность на поле боя.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Войска разделялись на корпуса – самостоятельные части, способные быстро действовать и маневрировать независимо.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дисциплине и высокой скорости передвижения для осуществления внезапных ударов по врагу.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Тактики базировались на концентрации сил в узких местах и стремительном обходе вражеских флангов для разрушения обороны.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Ваграме: пример военной мощи империи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Ваграмская битва 1809 года стала одним из крупнейших сражений эпохи Наполеона, где его армия сразилась с вооружёнными силами Австрийской империи и одержала решающую победу.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сопровождалось огромными потерями — свыше 70 тысяч солдат с обеих сторон были убиты или ранены, что свидетельствует о жестокости и значимости битвы.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при Ваграме укрепила позиции Франции в Европе, позволила заключить мир с Австрией и подтвердила влияние Наполеона как военного лидера и правителя.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Наполеона: право, общество и экономика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1804 году был принят Наполеоновский Гражданский кодекс, гарантировавший равенство граждан перед законом и защиту частной собственности без сословных привилегий.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отменены феодальные порядки и привилегии, что способствовало развитию свободного общества и укреплению светской власти государства.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сети лицеев и внедрение единой образовательной программы сделали систему обучения более доступной и современной, готовя новую элиту страны.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Банка Франции помогло стабилизировать экономику, улучшить финансовую систему и обеспечить устойчивость денежной политики государства.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культуры и законов французской империи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язык стал официальным во многих завоёванных и зависимых территориях, что помогло унифицировать управление и повысить культурное единство империи.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Метрическая система измерений была введена повсеместно, облегчив торговлю и научные исследования на занятых Наполеоном пространствах.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образования, юридические нововведения и административные стандарты распространились на Италию, Германию, Голландию и другие регионы, меняя облик Европы.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6" y="0"/>
            <a:ext cx="420420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7200" y="181525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методы Наполеона: Континентальная блокада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86500" y="1670825"/>
            <a:ext cx="36624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Континентальная блокада была направлена на изоляцию Великобритании, запрещая её торговлю с континентальной Европой. Этот шаг вызвал сложности в коммерции и ответные меры со стороны британцев.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86500" y="3586725"/>
            <a:ext cx="36624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блокада сталкивалась с обходами и контрабандой, особенно через Россию и Испанию, что привело к ослаблению её эффективности и экономическим трудностям в самих союзных странах.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684" y="1294150"/>
            <a:ext cx="1669781" cy="237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9437" y="1294150"/>
            <a:ext cx="1632675" cy="23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2210" y="1294150"/>
            <a:ext cx="1669781" cy="237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7712" y="1294150"/>
            <a:ext cx="1632675" cy="2374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81700" y="4042101"/>
            <a:ext cx="15921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территории обрели статус королевства, где правители — родственники Наполеона — проводили политику в духе французской империи, поддерживая военные и экономические интересы Франции.
</a:t>
            </a:r>
            <a:endParaRPr lang="en-US" sz="584" dirty="0"/>
          </a:p>
        </p:txBody>
      </p:sp>
      <p:sp>
        <p:nvSpPr>
          <p:cNvPr id="14" name="Text 3"/>
          <p:cNvSpPr txBox="1"/>
          <p:nvPr/>
        </p:nvSpPr>
        <p:spPr>
          <a:xfrm>
            <a:off x="481701" y="3744575"/>
            <a:ext cx="1592100" cy="2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под управлением Бонапартов
</a:t>
            </a:r>
            <a:endParaRPr lang="en-US" sz="758" dirty="0"/>
          </a:p>
        </p:txBody>
      </p:sp>
      <p:sp>
        <p:nvSpPr>
          <p:cNvPr id="15" name="Text 4"/>
          <p:cNvSpPr txBox="1"/>
          <p:nvPr/>
        </p:nvSpPr>
        <p:spPr>
          <a:xfrm>
            <a:off x="2646750" y="4042101"/>
            <a:ext cx="15921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Созданное после раздела Польши, герцогство стало вассальным союзником Франции, предоставляя войска и ресурсы для наполеоновских кампаний, а также символом польских стремлений к независимости.
</a:t>
            </a:r>
            <a:endParaRPr lang="en-US" sz="581" dirty="0"/>
          </a:p>
        </p:txBody>
      </p:sp>
      <p:sp>
        <p:nvSpPr>
          <p:cNvPr id="16" name="Text 5"/>
          <p:cNvSpPr txBox="1"/>
          <p:nvPr/>
        </p:nvSpPr>
        <p:spPr>
          <a:xfrm>
            <a:off x="2646751" y="3744575"/>
            <a:ext cx="1592100" cy="2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Герцогство Варшавское и польские надежды
</a:t>
            </a:r>
            <a:endParaRPr lang="en-US" sz="758" dirty="0"/>
          </a:p>
        </p:txBody>
      </p:sp>
      <p:sp>
        <p:nvSpPr>
          <p:cNvPr id="17" name="Text 6"/>
          <p:cNvSpPr txBox="1"/>
          <p:nvPr/>
        </p:nvSpPr>
        <p:spPr>
          <a:xfrm>
            <a:off x="4811651" y="4042101"/>
            <a:ext cx="15921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Вестфалия, управляемая братом императора, стала примером расширения административных и правовых реформ Наполеона за пределами Франции, объединяя различные земли под новым правлением.
</a:t>
            </a:r>
            <a:endParaRPr lang="en-US" sz="578" dirty="0"/>
          </a:p>
        </p:txBody>
      </p:sp>
      <p:sp>
        <p:nvSpPr>
          <p:cNvPr id="18" name="Text 7"/>
          <p:cNvSpPr txBox="1"/>
          <p:nvPr/>
        </p:nvSpPr>
        <p:spPr>
          <a:xfrm>
            <a:off x="4811651" y="3744575"/>
            <a:ext cx="1592100" cy="2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Вестфалия и внедрение реформ
</a:t>
            </a:r>
            <a:endParaRPr lang="en-US" sz="765" dirty="0"/>
          </a:p>
        </p:txBody>
      </p:sp>
      <p:sp>
        <p:nvSpPr>
          <p:cNvPr id="19" name="Text 8"/>
          <p:cNvSpPr txBox="1"/>
          <p:nvPr/>
        </p:nvSpPr>
        <p:spPr>
          <a:xfrm>
            <a:off x="6967875" y="4042101"/>
            <a:ext cx="15921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назначение французского короля, Испания переживала восстания и партизанскую войну, что ослабляло контроль Франции и требовало значительных военных ресурсов.
</a:t>
            </a:r>
            <a:endParaRPr lang="en-US" sz="670" dirty="0"/>
          </a:p>
        </p:txBody>
      </p:sp>
      <p:sp>
        <p:nvSpPr>
          <p:cNvPr id="20" name="Text 9"/>
          <p:cNvSpPr txBox="1"/>
          <p:nvPr/>
        </p:nvSpPr>
        <p:spPr>
          <a:xfrm>
            <a:off x="6967876" y="3744575"/>
            <a:ext cx="1592100" cy="2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и борьба за власть
</a:t>
            </a:r>
            <a:endParaRPr lang="en-US" sz="888" dirty="0"/>
          </a:p>
        </p:txBody>
      </p:sp>
      <p:sp>
        <p:nvSpPr>
          <p:cNvPr id="21" name="Text 1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и её вассалы: союзники Франции в Европе
</a:t>
            </a:r>
            <a:endParaRPr lang="en-US" sz="31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народов: поражение Франции и союзников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Лейпцигская битва 1813 года стала крупнейшим столкновением в истории тех времён, объединив силы шести государств для борьбы с Наполеоном.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французской армии в этом сражении привело к утрате контроля над германскими землями и поспособствовало отступлению войск за Рейн.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войск союзников в Париж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марте 1814 года армии антинапoleonовской коалиции вошли в столицу Франции, что стало кульминацией кампании против империи.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Ссылка на остров Эльба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отречения Наполеон отправлен в изгнание на остров Эльба в Средиземном море, где должен был контролироваться с ограниченными свободами.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Отречение Наполеона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апреля 1814 года Наполеон официально отказался от престола, прекратив своё правление и открыв путь реставрации монархии.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империи: отречение и ссылка на Эльбу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2138" y="293900"/>
            <a:ext cx="3490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 дней и битва при Ватерлоо: конец империи
</a:t>
            </a:r>
            <a:endParaRPr lang="en-US" sz="2133" dirty="0"/>
          </a:p>
        </p:txBody>
      </p:sp>
      <p:sp>
        <p:nvSpPr>
          <p:cNvPr id="7" name="Text 1"/>
          <p:cNvSpPr txBox="1"/>
          <p:nvPr/>
        </p:nvSpPr>
        <p:spPr>
          <a:xfrm>
            <a:off x="1541538" y="1317588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Наполеона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1815 года Наполеон вырвался из ссылки и быстро вернул власть во Франции, начав период, известный как «Сто дней».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817288" y="3755537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Ватерлоо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июня 1815 года в решающем сражении Наполеон потерпел поражение от объединённых сил Веллингтона и Блюхера, что положило конец его военной карьере.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732188" y="1229638"/>
            <a:ext cx="27183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Ссылка на остров Святой Елены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Наполеон был сослан на удалённый остров Святой Елены в Атлантическом океане, где прожил остаток жизни в изгнании.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империи Наполеона для Европы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империи имперскими войнами были образованы новые государства, такие как Бельгия и Нидерланды, изменившие политическую карту Европы.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равенства и гражданских прав, закреплённые Наполеоновским кодексом, стали основой для реформ и развития современных правительств в разных странах.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движения, вдохновлённые примерами освобождения и самоуправления, начали активно бороться за независимость и государственную самостоятельность.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парламентаризма и конституционализма усилил роль законодательных собраний и правовых основ, способствуя развитию демократических институтов в Европе.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эпохи Наполеона: итоги империализации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Наполеона стала переломным моментом, укрепив идеи равенства, законности и управления, оказав влияние на судьбы государств и формирование современной Европы.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2026-05-10T17:58:25Z</dcterms:created>
  <dcterms:modified xsi:type="dcterms:W3CDTF">2026-05-10T17:58:25Z</dcterms:modified>
</cp:coreProperties>
</file>