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на платформу — изучаем английский через реальную тему.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Trip to an Oil Rig: тема урока английского языка
</a:t>
            </a:r>
            <a:endParaRPr lang="en-US" sz="264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помогает учить английский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Нефтяная платформа связана с настоящей работой, поэтому новые слова легко запоминаются. Здесь есть лексика о транспорте, труде, безопасности, море и погоде, а короткие вопросы и диалоги подходят для 5 класса.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476397"/>
            <a:ext cx="700800" cy="6229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3276" y="1451264"/>
            <a:ext cx="67320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5114" y="1451264"/>
            <a:ext cx="67320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6952" y="1451264"/>
            <a:ext cx="673200" cy="673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97638" y="1507544"/>
            <a:ext cx="700800" cy="560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по теме A Trip to an Oil Rig
</a:t>
            </a:r>
            <a:endParaRPr lang="en-US" sz="2341" dirty="0"/>
          </a:p>
        </p:txBody>
      </p:sp>
      <p:sp>
        <p:nvSpPr>
          <p:cNvPr id="10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и путь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oil rig, platform, sea и ocean помогают назвать место действия и пространство вокруг него. Они дают основу для простых описаний поездки и работы у моря.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839476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Работники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Worker и engineer нужны для разговора о людях на платформе. Эти слова помогают составлять короткие предложения о том, кто работает, что делает и почему его работа важна.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5581314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Safety, helmet, boots, gloves и equipment связаны с правилами защиты. Такая лексика особенно полезна для урока, потому что её можно сразу применить в простых фразах и подписях.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7323152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море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Storm и wave помогают описать условия на море. Эти слова делают тему живой и позволяют строить короткие предложения о том, какая погода бывает вокруг платформы.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2097638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Helicopter и ship связаны с дорогой к платформе. Ученикам легко запомнить эти слова, потому что они обозначают понятные способы добраться до морской рабочей зоны.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берега к платформе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короткого рассказа на английском языке: first, then, next, after that, finally.
</a:t>
            </a:r>
            <a:endParaRPr lang="en-US" sz="84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увидеть на нефтяной платформе
</a:t>
            </a:r>
            <a:endParaRPr lang="en-US" sz="2250" dirty="0"/>
          </a:p>
        </p:txBody>
      </p:sp>
      <p:sp>
        <p:nvSpPr>
          <p:cNvPr id="12" name="Text 2"/>
          <p:cNvSpPr txBox="1"/>
          <p:nvPr/>
        </p:nvSpPr>
        <p:spPr>
          <a:xfrm>
            <a:off x="355800" y="1548725"/>
            <a:ext cx="2624400" cy="8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Верхняя часть платформы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Буровая вышка и трубы показывают, где идёт работа. Эти детали легко связать с английскими словами tower, pipes и platform, если ученики видят их на картинке рядом.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55800" y="2492594"/>
            <a:ext cx="2624400" cy="8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и транспорт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Вертолётная площадка помогает понять слово helicopter pad. Рядом можно увидеть вертолёт и лестницы, поэтому дети связывают транспорт, движение людей и путь к рабочему месту.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55800" y="3436468"/>
            <a:ext cx="2624400" cy="8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и 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Жилой блок, cabins и workers in helmets показывают, что люди не только работают, но и живут на платформе. Это делает тему более понятной и близкой к реальной жизни.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093350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и груз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Краны и equipment помогают объяснить, как на платформе поднимают и перемещают тяжёлые предметы. Слова crane и equipment легко запомнить, если они стоят рядом с изображением.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6093350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Спасательные средства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Спасательные шлюпки, lifeboat и другие средства безопасности напоминают, что на платформе важно быть готовым к любой ситуации. Такие детали хорошо подходят для урока о правилах safety.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на платформе и английские названия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группы сотрудников чаще встречаются на платформе, и одновременно закрепить названия профессий на английском языке.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большая группа — производственные работники; остальные профессии поддерживают работу, быт и безопасность.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 урока английского языка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306728" y="1319345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что делает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workers wear helmets. The engineer checks the equipment. Такие предложения показывают порядок слов в английском языке и помогают повторить глаголы действия в Present Simple.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760054" y="2184657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добираются люди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helicopter brings people to the platform. This sentence помогает увидеть, как можно описать поездку одним коротким предложением без сложной грамматики и длинных конструкций.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06868" y="3049974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условия вокруг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sea is sometimes rough. These workers live far from home. Такие фразы расширяют тему урока и дают материал для простого описания места, погоды и жизни.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472794" y="3915304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модели легко менять: workers, engineers, helmets, equipment. Если ученики заменяют одно слово другим, они быстрее учатся строить свои собственные предложения о платформе.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предложения о работе на платформе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299131"/>
            <a:ext cx="3709500" cy="1260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по теме: предметы защиты и их функции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английские слова связаны с частью тела и задачей защиты. Это помогает быстрее запоминать лексику.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Лексику защиты удобно учить группами: по частям тела и по функции. Так слова запоминаются быстрее и лучше используются в речи.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словарь по теме safety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0405" y="1056050"/>
            <a:ext cx="2823089" cy="303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 платформе
</a:t>
            </a:r>
            <a:endParaRPr lang="en-US" sz="2600" dirty="0"/>
          </a:p>
        </p:txBody>
      </p:sp>
      <p:sp>
        <p:nvSpPr>
          <p:cNvPr id="12" name="Text 2"/>
          <p:cNvSpPr txBox="1"/>
          <p:nvPr/>
        </p:nvSpPr>
        <p:spPr>
          <a:xfrm>
            <a:off x="355800" y="15487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прежде всего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Safety is important on the platform. Ученики легко запоминают эту мысль, если рядом есть знаки, огнетушители и аварийные выходы, которые можно назвать по-английски.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55800" y="29803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средства защиты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Wear a helmet. Stay together. Такие короткие команды подходят для 5 класса и помогают повторить слова helmet, gloves, boots и other safety words в понятном контексте.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0993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и 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danger, emergency и rule помогают говорить о риске и правильных действиях. Их удобно вводить через короткие фразы, где смысл сразу ясен без сложного объяснения.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230993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ученика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могут отвечать коротко: Follow the rules. Safety first. Такие выражения развивают навык говорить ясно и по делу, особенно в теме, где важна точность.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788" y="1451264"/>
            <a:ext cx="58905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8895" y="1459364"/>
            <a:ext cx="657000" cy="65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3978" y="1495864"/>
            <a:ext cx="657000" cy="58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9061" y="1525064"/>
            <a:ext cx="657000" cy="525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добывают нефть: короткое объяснение на английском
</a:t>
            </a:r>
            <a:endParaRPr lang="en-US" sz="2125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бурят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People drill a hole in the seabed. This step introduces the key verb drill and помогает понять, что добыча начинается с подготовки специального отверстия.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поднимают нефть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Oil comes up through equipment with pumps. Ученики видят, что нефть не появляется сама, а проходит через технику, которая поднимает её к поверхности.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очищают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Workers clean the oil before transport. This makes the process easier to describe and adds important verb practice: clean, check and prepare the material for the next stage.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отправляют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Finally, they send it away and transport it. Эта часть связывает тему с жизнью людей: нефть становится полезной только после обработки и доставки.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процесса добычи нефти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шаг можно назвать короткой английской фразой, поэтому ученикам легко запомнить порядок действий и новые глаголы в теме.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последовательность помогает увидеть процесс как цепочку действий и закрепить лексику в правильном порядке.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Содержательное обобщение по теме урока; без использования статистических данных.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работников вдали от дома
</a:t>
            </a:r>
            <a:endParaRPr lang="en-US" sz="283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9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Прибытие на платформу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Работники приезжают на смену и сразу заселяются в жилой блок. Им важно знать, где находятся cabins, canteen и shower, чтобы быстро привыкнуть к новому месту.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1727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дни и смены
</a:t>
            </a:r>
            <a:pPr algn="l" indent="0" marL="0">
              <a:lnSpc>
                <a:spcPct val="100000"/>
              </a:lnSpc>
              <a:buNone/>
            </a:pPr>
            <a:r>
              <a:rPr lang="en-US" sz="14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shift workers выполняют задачи, следят за оборудованием и соблюдают правила. На платформе день подчинён расписанию, поэтому английские слова work, rest и job часто повторяются.
</a:t>
            </a:r>
            <a:endParaRPr lang="en-US" sz="1425" dirty="0"/>
          </a:p>
        </p:txBody>
      </p:sp>
      <p:sp>
        <p:nvSpPr>
          <p:cNvPr id="11" name="Text 4"/>
          <p:cNvSpPr txBox="1"/>
          <p:nvPr/>
        </p:nvSpPr>
        <p:spPr>
          <a:xfrm>
            <a:off x="58003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домом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connection помогает общаться с family и чувствовать себя ближе к home. Для учеников это удобный способ сравнить жизнь на платформе и обычную жизнь дома.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39865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после работы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смены людям нужны sleeping room, laundry и место для еды. Эти слова помогают показать, что жизнь на платформе включает не только работу, но и бытовой комфорт.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2050721"/>
            <a:ext cx="4231200" cy="16862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Специальности и обязанности на английском языке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название профессии связано с действием. Это помогает читать короткие фразы и сопоставлять людей с их работой.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видят, что у каждой профессии есть своё действие, и легче запоминают глаголы в простых английских фразах.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Содержательное обобщение по теме урока; без использования статистических данных.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600" y="3171464"/>
            <a:ext cx="8381700" cy="15142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66690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море вокруг платформы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54925" y="1970877"/>
            <a:ext cx="2646900" cy="10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море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sea calm, на платформе работать легче и безопаснее. Ученики могут описывать картинку короткой фразой: The sea is calm. Это простое предложение хорошо подходит для 5 класса.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222392" y="1981677"/>
            <a:ext cx="2646900" cy="10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ветер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Wind может мешать работе и движению людей. Фраза The wind is strong помогает показать состояние погоды и тренирует слова, которые часто встречаются в описании морской обстановки.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089857" y="1961552"/>
            <a:ext cx="2646900" cy="10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Штормовые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Storm, rain, clouds and fog делают картину вокруг платформы более опасной. Такие слова полезны для коротких описаний и учат замечать, как погода меняет условия работы на море.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Платформа и завод на суше: сравнение словарных тем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что часть лексики общая, а часть связана только с морской работой. Это удобно для слова both и only.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обоих объектов есть общие признаки, но платформа требует особой морской лексики, поэтому contrast помогает быстрее запоминать новые слова.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Содержательное обобщение по теме урока; без использования статистических данных.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600" y="1451264"/>
            <a:ext cx="673200" cy="67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3276" y="1451264"/>
            <a:ext cx="67320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1314" y="1476397"/>
            <a:ext cx="700800" cy="622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79027" y="1451264"/>
            <a:ext cx="589050" cy="673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11438" y="1451264"/>
            <a:ext cx="673200" cy="67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нефть важна в повседневной жизни
</a:t>
            </a:r>
            <a:endParaRPr lang="en-US" sz="2125" dirty="0"/>
          </a:p>
        </p:txBody>
      </p:sp>
      <p:sp>
        <p:nvSpPr>
          <p:cNvPr id="10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Топливо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нефти получают fuel, которое нужно для транспорта. Это показывает связь темы урока с поездками, машинами и повседневной жизнью, где энергия и движение имеют большое значение.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839476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Краска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Paint используют в строительстве, ремонте и оформлении предметов. Это слово помогает связать тему с домом, школой и городом, где материалы из нефти становятся частью привычной среды.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5581314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Резина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Rubber нужен для шин, обуви и разных технических изделий. Такой пример показывает, что нефть важна не только для топлива, но и для многих полезных материалов.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7323152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материалы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используется для создания множества everyday materials. Этот факт помогает объяснить, почему тема урока связана не только с морем, но и с наукой и жизнью людей.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2097638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Plastic встречается в упаковке, игрушках и школьных предметах. Ученики быстро понимают, что нефть влияет на многие вещи вокруг них, даже если они не видят её каждый день.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в аварийной ситуации
</a:t>
            </a:r>
            <a:endParaRPr lang="en-US" sz="2393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простую последовательность действий, которую легко описать короткими английскими глаголами.
</a:t>
            </a:r>
            <a:endParaRPr lang="en-US" sz="82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637" y="1308500"/>
            <a:ext cx="277907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 защита моря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1403657" y="1256092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water важна для людей, рыб и птиц. На уроке это помогает связать тему платформы с заботой о природе и показать, почему море нужно беречь каждый день.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403657" y="2096906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загрязнения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Pollution может повредить animals и sea life. Ученикам полезно услышать, что даже небольшое загрязнение влияет на живой мир, поэтому осторожность на море особенно важна.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394069" y="2972841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Ответственное поведение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should keep the sea clean и avoid waste подходят для простого обсуждения правил. Они учат выражать мысль о том, что люди отвечают за состояние окружающей среды.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1403657" y="3848790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тема делает урок не только языковым, но и воспитательным. Дети видят, что английские слова помогают говорить о реальных проблемах и правильных привычках.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и идеи запоминаются лучше всего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запоминаются слова с ярким образом и понятным действием, особенно если они часто встречаются в тексте, на картинке и в заданиях.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Образные, действующие и безопасностные слова удерживаются лучше других, потому что они связаны с наглядной ситуацией и повторением.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учебной значимости слов для урока; без использования статистических данных.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6275" y="1306500"/>
            <a:ext cx="74514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урока: английский язык и тема A Trip to an Oil Rig
</a:t>
            </a:r>
            <a:endParaRPr lang="en-US" sz="3078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урока помогает соединить новые слова, простые фразы и реальные примеры. Ученики учатся говорить о профессиях, безопасности, погоде и жизни на платформе понятным английским языком.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2026-05-31T03:09:48Z</dcterms:created>
  <dcterms:modified xsi:type="dcterms:W3CDTF">2026-05-31T03:09:48Z</dcterms:modified>
</cp:coreProperties>
</file>