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таблицы: из чего она состоит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удобно записывать данные: строки, столбцы, ячейки и заголовки делают её понятной.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таблица — удобный способ хранить и быстро просматривать данные. В одной форме помещается много сведений без длинных описаний. В школе это особенно полезно: оценки, расписание, результаты опросов и списки предметов.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таблицы нужны в информатике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в таблице идут слева направо: в каждой строке собираются данные об одном объекте или событии. Это помогает сразу видеть, что относится к одному элементу списка.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идут сверху вниз и отражают один признак для всех объектов. Так, в одном столбце могут быть имена, даты, оценки или цены — всё одного типа.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строки и столбца образует ячейку. Сверху часто размещают заголовки столбцов, а название таблицы показывает общую тему и помогает не запутаться.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таблицы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3027" y="1479875"/>
            <a:ext cx="46120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таблицы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таблица читалась легко, важно правильно понимать роль каждого элемента: строк, столбцов, ячеек и заголовков. Когда всё подписано, заполнять и проверять данные намного проще.
</a:t>
            </a:r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названия строк и столбцов связывают числа и слова с правильным смыслом: таблицу проще читать и заполнять без ошибок.
</a:t>
            </a:r>
            <a:endParaRPr lang="en-US" sz="1235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терминология информатики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строки, столбцы и ячейки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Строка: один объект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обычно содержит данные об одном объекте: например, об одном ученике, одном дне недели или одной книге. Так проще сравнить разные объекты между собой.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Столбец и ячейка: признаки и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Столбец показывает один признак — имя, класс, оценку или цену. На пересечении столбца и строки находится ячейка: в ней записывается одно значение, относящееся к конкретному объекту.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таблицу по шагам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найти нужные сведения и не перепутать данные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105782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068936"/>
            <a:ext cx="299250" cy="342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 и их роль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5799144" y="1262167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 строк = тема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 строк помогают понять, о чём идёт речь в каждой строке. Без них даже отдельные числа и слова трудно связать, потому что исчезает «контекст» данных.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39556" y="1261536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 столбцов = признак данных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 столбцов подсказывают, что именно записано в ячейках: дата, место, количество, оценка или цена. Благодаря этому каждое значение получает точный смысл.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записи информации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проще сразу видеть связи: один признак в столбце и разные объекты в строках. Это снижает риск забыть, к чему относится число.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важны сопоставление и быстрый поиск, таблица обычно удобнее. Текст подходит, когда нужно подробно объяснить ход событий или выводы.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примеров: текст, список и таблица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800" y="1736750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75850" y="1736750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4900" y="1736750"/>
            <a:ext cx="299250" cy="34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таблиц по содержанию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277938" y="1612750"/>
            <a:ext cx="15369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таблицы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таблицы содержат слова и названия. Они удобны, когда нужно упорядочить сведения: например, список тем, названия команд или сведения о товарах.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099888" y="1612750"/>
            <a:ext cx="15441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таблицы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таблицы показывают измерения, результаты и подсчёты. По ним удобно сравнивать значения и замечать закономерности, например в результатах контрольной.
</a:t>
            </a:r>
            <a:endParaRPr lang="en-US" sz="1379" dirty="0"/>
          </a:p>
        </p:txBody>
      </p:sp>
      <p:sp>
        <p:nvSpPr>
          <p:cNvPr id="13" name="Text 4"/>
          <p:cNvSpPr txBox="1"/>
          <p:nvPr/>
        </p:nvSpPr>
        <p:spPr>
          <a:xfrm>
            <a:off x="6937600" y="1612750"/>
            <a:ext cx="15354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таблицы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таблицы объединяют слова, числа и даты. В них проще собрать «историю» данных: что произошло, когда и каков результат, например в расписании или журнале.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структура подходит для разных задач, потому что в ней удобно хранить и сопоставлять значения. Таблица делает данные «упорядоченными», а значит — более понятными.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таблицы помогают фиксировать результаты опытов, опросов и проверочных работ. Их также используют в олимпиадных заданиях, чтобы быстро сравнить ответы участников.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жизни таблицы встречаются повсюду: в расписании транспорта, списках покупок, таблицах размеров обуви и меню кафе. По структуре становится проще искать нужную строку.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в школьной и повседневной жизни
</a:t>
            </a:r>
            <a:endParaRPr lang="en-US" sz="2994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ячейке указывайте одно значение или одну короткую запись. Так таблица остаётся читабельной: ученик быстро понимает, что именно относится к строке и столбцу, а не к соседним клеткам.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аккуратного заполнения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числа пишите одинаково по всему документу. Избегайте лишних сокращений: используйте полный вариант, если он не пояснён. Это помогает не спутать, например, «м» и «метры» в разных местах.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удобнее задавать в заголовке столбца или в примечании под таблицей. Тогда в самих ячейках остаётся только число, и сравнение значений становится заметно проще.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Пустые клетки допустимы только тогда, когда данных действительно нет. Если значение неизвестно, лучше отметить причину в примечании. Тогда таблица не превращается в набор случайных пропусков.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Строка, столбец и ячейка: сравнение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идёт слева направо и обычно описывает один объект. Столбец идёт сверху вниз и содержит один признак для всех объектов. Ячейка — результат пересечения строки и столбца, где находится одно 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роли строки, столбца и ячейки помогает быстро находить нужную информацию: вы сразу понимаете, «про кого» данные и «по какому признаку» они записаны.
</a:t>
            </a:r>
            <a:endParaRPr lang="en-US" sz="1271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информатики (базовые термины таблиц).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 разделение ячеек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несколько ячеек объединяют в одну, чтобы сделать общий заголовок для части таблицы. Так проще читать большие таблицы: сразу видно, какие столбцы относятся к одному разделу, например «Оценки» или «Расписание».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ячеек используют, когда нужно записать данные точнее, чем позволяет исходная сетка. На практике это помогает сохранить смысл: разные подпункты не смешиваются, и каждая строка остаётся однозначной для чтения.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признаки в столбцах дают опору для сравнения: вы по одной строке находите данные об объекте, а затем сопоставляете значения в соседних строках. Так легко ответить на вопросы «у кого больше» или «что выше».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таблица помогает сравнивать данные
</a:t>
            </a:r>
            <a:endParaRPr lang="en-US" sz="3009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также помогает сравнить характеристики по времени и группам: например, какой месяц теплее или какой класс собрал больше книг. Нужные числа и слова расположены рядом, поэтому не приходится перечитывать длинный текст.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сравнению с текстом таблица уменьшает ошибки при поиске: значения уже разнесены по признакам. Благодаря этому сравнение получается быстрее и нагляднее, даже если данных много.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создать простую таблицу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таблицы в школьных проектах и повседневных задачах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пониманию таблицы
</a:t>
            </a:r>
            <a:endParaRPr lang="en-US" sz="2678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длинные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ячейке много текста, взгляд «застревает» и сложно быстро находить нужное значение. Лучше делать запись короткой или выносить пояснения в примечание под таблицей.
</a:t>
            </a:r>
            <a:endParaRPr lang="en-US" sz="1502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единиц
</a:t>
            </a:r>
            <a:pPr algn="r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одном столбце встречаются разные единицы измерения, теряется смысл сравнения. Например, рядом могут оказаться «см» и «м». Читатель не понимает, как соотнести значения между собой.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заголовков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заголовков столбцов трудно понять, какой признак записан в каждой колонке. Тогда даже короткие числа превращаются в непонятные отметки, а таблица становится похожей на случайную сетку.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Переизбыток пустых строк и небрежное размещение данных ухудшают чтение. Даже небольшая перестановка строк может сделать таблицу ошибочной. Ровная структура помогает ориентироваться.
</a:t>
            </a:r>
            <a:pPr algn="ctr" indent="0" marL="0">
              <a:lnSpc>
                <a:spcPct val="100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пустые строки
</a:t>
            </a:r>
            <a:endParaRPr lang="en-US" sz="9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таблица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места занимает блок ячеек с данными: именно он содержит основную информацию. Заголовки и примечания помогают понять смысл, но их объём обычно меньше.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заголовки ясные и значения аккуратно организованы, таблица читается быстро. Большая доля ячеек с данными показывает, что структура служит удобному поиску фактов.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к структуре таблицы (обобщённо, без привязки к конкретным измерениям).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в цифровых документах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Текстовый редактор
</a:t>
            </a:r>
            <a:pPr algn="ctr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вставляются в документы, чтобы структурировать сведения: например, расписание или список. Их можно копировать, выравнивать и оформлять единообразно по строкам и столбцам.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таблицы
</a:t>
            </a:r>
            <a:pPr algn="r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программах для таблиц их можно сортировать и фильтровать. Также доступен автоматический расчёт итогов: суммы, средние и другие вычисления по заданным столбцам.
</a:t>
            </a:r>
            <a:endParaRPr lang="en-US" sz="1329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Веб-страницы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сайтах таблицы помогают представлять данные в удобном виде. Чаще всего применяют интерактивные элементы: сортировку, поиск и вывод только нужных строк.
</a:t>
            </a:r>
            <a:endParaRPr lang="en-US" sz="13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8890" y="1342450"/>
            <a:ext cx="2626220" cy="303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хорошо организованной таблицы
</a:t>
            </a:r>
            <a:endParaRPr lang="en-US" sz="305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разметка и единый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аккуратной таблицы есть ясное название и ровные границы. Записи в ячейках оформлены одинаково, а строки идут в логичном порядке. Так читатель не тратит время на «угадывание» смысла.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6179300" y="1342450"/>
            <a:ext cx="2627100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Выделенные заголовки и короткие пояснения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 выделяются так, чтобы их можно было заметить сразу. Часто также добавляют короткое примечание внизу, которое объясняет спорные места или используемые сокращения, если они есть.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структуре таблицы
</a:t>
            </a:r>
            <a:pPr algn="l" indent="0" marL="0">
              <a:lnSpc>
                <a:spcPct val="100000"/>
              </a:lnSpc>
              <a:buNone/>
            </a:pPr>
            <a:r>
              <a:rPr lang="en-US" sz="1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таблицы основана на строках, столбцах, ячейках и заголовках. Она помогает быстро находить сведения, сравнивать данные и делать простые выводы. Чем точнее и аккуратнее организованы элементы таблицы, тем понятнее и полезнее вся информация. Таблица остаётся одним из самых важных способов записи данных в информатике.
</a:t>
            </a:r>
            <a:endParaRPr lang="en-US" sz="35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2026-05-13T15:31:29Z</dcterms:created>
  <dcterms:modified xsi:type="dcterms:W3CDTF">2026-05-13T15:31:29Z</dcterms:modified>
</cp:coreProperties>
</file>