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историческое развитие жизни на Земле: основные понятия и задачи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этапов эволюции жизни и роли человека в биосфере, основанный на научных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образование Земли и развитие биологических представлений
</a:t>
            </a:r>
            <a:endParaRPr lang="en-US" sz="1896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4,6 млрд лет назад; первые следы жизни появились около 3,5 млрд лет назад. Научные открытия раскрывают химические и биологические основы возникновения и разнообразия жизни на планете.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этапы становления биосферы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4,6 млрд лет назад — формирование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планеты с начальным формированием атмосферы, гидросферы и литосферы, которые создали условия для жизни.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3,8–3,5 млрд лет назад — абиогенный синтез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простых органических соединений в первичном океане — основа для зарождения живых систем.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3,5–3,3 млрд лет назад — образование протобионтов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структур с внутренним обменом веществ, но ещё без полноценной репликации.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3,3 млрд лет назад — появление самовоспроизводящихся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ДНК и РНК, обеспечивающих наследственность и продолжение живых форм.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научные теории происхождения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Абиогенная теория объясняет возникновение жизни через естественные химические процессы из неорганических веществ, что подтверждают опыты Миллера-Юри (1953).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предполагает, что жизнь занесена на Землю из космоса с помощью метеоритов или комет, расширяя границы исследования происхождения.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утверждает сверхъестественное происхождение жизни, исходя из религиозных и философских представлений, не опираясь на научные методы.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в основном принимает абиогенез как наиболее обоснованный и научно подтвержденный сценарий появления жизни на планете.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роль фотосинтеза в ранней биосфере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первопроходцы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около 3,8 млрд лет назад и стали базой для биогеохимических процессов, изменивших окружающую среду своими метаболическими функциями.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фотосинтезирующих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3,5 млрд лет назад в биосфере появились цианобактерии, которые начали выделять кислород, изменяя атмосферу и условия жизни.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млрд лет назад резкий рост кислорода в атмосфере вызвал массовое вымирание анаэробных организмов, что радикально преобразовало экосистемы.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эукариот и формирование сложных клеток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эндосимбиоза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связано с симбиозом прокариот: митохондрии и хлоропласты возникли как независимые организмы, интегрированные в клетки.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органелл и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клеточные органеллы позволили увеличить функциональность и разнообразие, что дало старт эволюции многоклеточных организмов.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полового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улучшил генетическое разнообразие, что повысило адаптивность и ускорило эволюционные изменения у живых существ.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начало многообразия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Всплеск разнообразия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535 и 520 млн лет назад резко выросло число сложных животных групп с новыми формами и способностями.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скелетных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скелеты улучшили защиту и питание, способствуя распространению и выживанию множества видов.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сложных пищевых сетей и экосистемных отношений, заложивших основу современной биологической среды.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биоразнообразия на протяжении истории Земли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видов связаны с глобальными климатическими сдвигами и геологическими катаклизмами.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существенно переформатировали биоту, создавая условия для новой эволюционной экспансии.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озонового слоя снизило уровень УФ-излучения, делая условия приемлемыми для жизни на суше. Этот процесс занял несколько сотен миллионов лет.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растений на сушу: ключевые факторы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сосудистых тканей обеспечило эффективный транспорт воды и питательных веществ, что позволило растениям развить крупные и устойчивые наземные органы.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возникла около 600 млн лет назад, что позволило дифференцировать клетки в ткани и органы для новых функций и более сложной структуры.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симбиотических связей и полового размножения усилило генетическое разнообразие, стимулируя усложнение и адаптацию организмов к разнообразным средам.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многоклеточности и специализации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эволюционные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конечностей, сухой кожи и лёгких позволило позвоночным успешно перейти на сушу. Важным событием стало появление механизмов внутреннего оплодотворения, облегчая размножение в сухой среде.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позвоночных и адаптация к суше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 миллионов лет назад возникли первые позвоночные, открывшие путь к освоению разнообразных наземных экосистем. Они заняли новые экологические ниши, которые ранее были недоступны морским видам.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позвоночных и завоевание суши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эры господства живых существ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палеозоя (около 252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масштабное массовое вымирание, уничтожившее около 90% морских видов и 70% наземных животных; резко изменило экосистемы планеты.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Триасовый период (около 230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мезозойской эры, когда появились первые динозавры, началось доминирование рептилий на суше и в воде.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мезозоя (около 65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динозавров в массовом масштабе, что открыло эволюционное пространство для развития млекопитающих и птиц.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Кайнозойская эра (начиная с 65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Взрывное развитие млекопитающих и птиц, формирование современных экосистем и постепенное появление человека.
</a:t>
            </a:r>
            <a:endParaRPr lang="en-US" sz="9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появились около 65 миллионов лет назад, отличаясь хватающими конечностями и развитыми сенсорными системами. Сложная социальная структура способствовала выживанию в разнообразных условиях.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 постепенно начали осваивать бипедию, что стало фундаментальным отличием от других приматов. Эта адаптация расширила возможности передвижения и взаимодействия с окружающей средой.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отряда приматов и отдаление гоминид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антропогенеза: австралопитеки и формирование рода Homo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60500" y="2524642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Австралопитеки, появившиеся около 4 миллионов лет назад, обладали способностью к прямохождению и использовали простейшие орудия труда. Их образ жизни заложил основы для дальнейшей эволюции человека.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460500" y="3715327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возник примерно 2,5 миллиона лет назад, начиная с Homo habilis. Произошло увеличение мозга и появление зачатков абстрактного мышления, что существенно расширило поведенческие возможности.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технологический прорыв и расселение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социальные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распространился по Африке, Евразии и Европе, адаптируясь к разным климатическим условиям. Формировались более сложные социальные структуры и способы общения.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огня и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впервые научился контролировать огонь, что позволило улучшить питание и защиту. Он также совершенствовал каменные и костяные инструменты для повседневных нужд.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имели крупный мозг и хорошо приспособленно тело для холодного климата. Они создавали сложные орудия и практиковали ритуалы погребения, отражая развитую культуру.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Homo sapiens появился около 200 тысяч лет назад, обладая развитой речью и абстрактным мышлением, что способствовало более гибкому социальному взаимодействию и творчеству.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 современные люди: параллели и различия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 тысяч лет назад у Homo sapiens произошёл прорыв в речевых и символических возможностях, с появлением наскальных рисунков и украшений, отражающих сложные культурные практики.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Когнитивная революция и становление современного человека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социальных структур и коллективного мышления ускорило расселение человека по планете. Усложнение коммуникаций способствовало эффективному передаче знаний и инновациям в обществе.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воздействие и антропогенные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значительно влияет на экосистемы: создание антропогенных экосистем, изменения потоков энергии и веществ, что приводит к комплексному воздействию на биосферу.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способности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сознательным мышлением и способностью преобразовывать окружающую среду, наследуя знание и культуру из поколения в поколение. Это выделяет его среди других видов.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 биосфере и его влияние на природу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стало серьёзным вызовом для планеты, вызывая температуры выше средних и экстремальные погодные явления, что влияет на жизни многих видов.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и загрязнение окружающей среды требуют от человечества ответственности, охраны природы и рационального использования природных ресурсов для устойчивого будущего.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последствия деятельности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эволюции и ключевая роль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жизни и антропогенеза помогает понять сложность природы человека. Ответственное отношение к биосфере — основа устойчивого развития и сохранения баланса между природой и технологиями.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2026-05-10T06:14:32Z</dcterms:created>
  <dcterms:modified xsi:type="dcterms:W3CDTF">2026-05-10T06:14:32Z</dcterms:modified>
</cp:coreProperties>
</file>