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как устроена жизнь и почему страна особенная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озёр, лесов и спокойной жизни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в двух словах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 — северная страна Европы, где рядом с крупными городами стоят леса, озёра и тихие посёлки. Здесь живут около 5,6 млн человек, а официальных языков два.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Финляндия на карте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расположена в Северной Европе и выходит к Балтийскому морю. Её география сочетает морское побережье, острова, озёра и большие лесные пространства.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страна граничит со Швецией, с севера — с Норвегией, а с востока — с Россией. Такое положение делает её важной частью северного региона.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Финляндии — Хельсинки. Вокруг него сосредоточены крупнейшие города и основные государственные учреждения, поэтому именно столичный регион чаще всего становится первым знакомством со страной.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входит в Европейский союз и известна как страна тысяч озёр. Зимой здесь особенно заметны долгие сумерки, которые формируют узнаваемый северный ритм жизни.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Природа: леса, озёра, острова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озёр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Финляндии насчитывается более 180 тысяч озёр. Они встречаются почти в каждом регионе и формируют характерный вид страны, где вода и суша часто чередуются совсем рядом.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архипелаги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расположены архипелаги с множеством островов. Это создаёт удобные маршруты для лодок, летних поездок и спокойного отдыха у воды, особенно в тёплый сезон.
</a:t>
            </a:r>
            <a:endParaRPr lang="en-US" sz="111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Лапландия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тянется Лапландия с сопками, открытыми пространствами и суровой природой. Здесь особенно заметны полярные явления, а пейзажи сильно отличаются от южной части страны.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большую часть территории страны и делают пейзаж очень зелёным. Здесь много хвойных деревьев, а прогулки по лесным тропам — привычная часть отдыха и повседневности.
</a:t>
            </a:r>
            <a:endParaRPr lang="en-US" sz="11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сезонные явления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Финляндии заметно меняется от сезона к сезону и от юга к северу. Это влияет на световой день, погоду и привычки жителей.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различия связаны со светом и продолжительностью сезонов: север живёт по более резким природным ритмам, чем юг.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характеристикам Финляндии; природно-географические справочники
</a:t>
            </a:r>
            <a:endParaRPr lang="en-US" sz="6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главные 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сосредоточены на юге страны, особенно в столичном регионе. Это отражает более плотное расселение вдоль побережья и удобных транспортных связей.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заметно опережает остальные города, а несколько крупных центров формируют основную городскую сеть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Finland, оценки численности населения муниципалитетов, 2024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0966" y="2401195"/>
            <a:ext cx="419738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официальные символы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флаг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Финляндии — белый фон и синий скандинавский крест. Такой рисунок хорошо заметен на снегу, небе и воде, а также легко узнаётся среди других северных флагов.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часто связывают со снегом и чистым светом, а синий — с озёрами и небом. Эти цвета подчёркивают природный образ страны и её северный характер.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название страны на финском языке — Suomi, а на английском — Finland. Оба варианта используются в документах, картах и международном общении.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 львом входит в государственные символы и связан с исторической традицией. Он часто появляется на официальных знаках, печатях и в государственных учреждениях.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республике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Президент, парламент, правительство и суды распределяют полномочия и работают по законам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история: путь к независимости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1809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долго входила в состав Швеции, и именно тогда сложились многие административные и культурные связи. Этот период сильно повлиял на язык управления и правовые традиции.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1809–1917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1809 года страна стала Великим княжеством Финляндским в составе Российской империи. В 1917 году была провозглашена независимость, а затем началось построение собственных институтов.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Финляндия развивала школу, экономику и государственное управление как самостоятельная республика. Постепенно она стала известна стабильностью, образованием и высоким уровнем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обучение в Финляндии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Учёба без 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строятся так, чтобы школьники могли работать самостоятельно и в парах. Учителя помогают без лишнего давления, а ошибки рассматривают как часть обучения.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Поддержка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ценятся равное отношение и доверие. Каждый ученик получает поддержку по необходимости, чтобы двигаться в своём темпе и не терять интерес.
</a:t>
            </a:r>
            <a:endParaRPr lang="en-US" sz="987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Базовые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учатся читать, считать и понимать прочитанное. Важны не только ответы, но и умение задавать вопросы, рассуждать и объяснять своё мнение.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Сильные педагоги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проходят серьёзную подготовку и часто имеют высшее образование. Поэтому к ним относятся как к профессионалам, которым доверяют не только дети, но и родители.
</a:t>
            </a:r>
            <a:endParaRPr lang="en-US" sz="8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библиотека становится частью повседневности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заходит в библиотеку почти как в привычное общественное место. Здесь можно взять книгу, сделать домашнее задание и спокойно посидеть за столом у окна.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финских библиотеках есть компьютеры, доступ к интернету и тихие зоны для чтения. Они помогают не только искать информацию, но и проводить встречи, мастер-классы и семейные занятия.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 библиотек часто становятся центром района. В них светло, удобно и много мест, где можно читать, работать или просто отдохнуть без шума и спешки.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часть культуры и общения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официальных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и шведский языки имеют официальный статус, поэтому вывески, документы и объявления часто дублируются. Это показывает уважение к разным группам населения и к языковому равенству.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звучит по-особенному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язык звучит необычно для многих европейцев и относится к финно-угорской группе. Его слова и грамматика сильно отличаются от привычных индоевропейских языков.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Саамская культура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живут саамы, у которых есть собственные языки и культурные традиции. Они связаны с Лапландией, природой и образом жизни в арктическом регионе.
</a:t>
            </a:r>
            <a:endParaRPr lang="en-US" sz="10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каждый день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Сауна как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Сауна — не просто способ согреться, а важная традиция отдыха. В неё ходят после работы, чтобы расслабиться, пообщаться с близкими и почувствовать привычный ритм жизни.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 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Юханнус отмечают в разгар лета, Рождество — в семейном кругу, а Ваппу встречает весну. Каждый праздник связан с природным сезоном и своими ритуалами.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бытовые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 строится вокруг простых и удобных привычек: заранее планировать дела, одеваться по погоде и проводить время на свежем воздухе. Это поддерживает спокойный и организованный образ жизни.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пунктуальность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Финны ценят спокойствие, личное пространство и точность во времени. Вежливое общение обычно без лишней громкости, а договорённости принято выполнять без опозданий.
</a:t>
            </a:r>
            <a:endParaRPr lang="en-US" sz="11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едят в Финляндии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северного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финском столе часто встречаются ржаной хлеб, рыба и картофель. Эти продукты привычны для северной страны и хорошо сочетаются с простыми супами и запеканками, которые удобно готовить дома.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и ягоды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занимают заметное место в рационе, а к ним добавляют ягоды — чернику, бруснику, морошку. Такой набор делает еду не только сытной, но и свежей по вкусу.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 удобная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блюда подают без тяжёлых соусов и лишней сладости. В этом чувствуется практичный подход: еда должна быть полезной, понятной и подходить к активному дню в холодном климате.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экономики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 долго остаётся важной частью экономики. Дерево, бумага и продукция переработки используются внутри страны и идут на экспорт, поэтому природные ресурсы имеют большое значение.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дизайн и телекоммуникации сделали Финляндию узнаваемой далеко за её пределами. Здесь ценят надёжные инженерные решения и удобные цифровые услуги, которые помогают и бизнесу, и людям.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небольшой страны особенно важен экспорт. Когда внутренний рынок ограничен, продажа товаров и услуг за рубеж помогает поддерживать производство, рабочие места и развитие новых проектов.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финских товаров связано не только с известными брендами, но и с вниманием к деталям. Это касается техники, мебели, программных продуктов и многих повседневных решений.
</a:t>
            </a:r>
            <a:endParaRPr lang="en-US" sz="9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известного бренда к цифровым решениям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как 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стала одним из самых известных символов финской инженерной школы. Её история показывает, как из производителя техники может вырасти международный бренд мобильной связи.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телефонов к сервисам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финские компании работают не только в электронике, но и в сетевых технологиях, программировании и цифровых сервисах. Это помогает стране оставаться заметной в мировой технологической среде.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разработка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индустрия тоже стала важной частью современного успеха. Финские команды создают проекты, которые знают во многих странах, и развивают навыки разработки, дизайна и работы с пользователями.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поездки по стране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и межгородской транспорт помогает добираться быстро, а зимняя инфраструктура делает поездки устойчивыми к снегу и гололёду.
</a:t>
            </a:r>
            <a:endParaRPr lang="en-US" sz="8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7652" y="1808825"/>
            <a:ext cx="31770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и решения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широко используют раздельный сбор отходов. Это помогает возвращать материалы в переработку и уменьшать количество мусора, который попадает на свалки.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лесам означает осторожную вырубку и восстановление территорий. Такой подход поддерживает баланс между использованием ресурсов и сохранением природы.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 — один из главных природных ресурсов. Её стараются беречь в быту и в промышленности, чтобы озёра и реки оставались безопасными и прозрачными.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вещей стало привычной частью жизни. Ремонт, обмен и вторичная продажа помогают продлить срок службы предметов и сократить лишнее потребление.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Маршруты, которые запоминаются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Хельсинки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Хельсинки турист сразу замечает набережные, современные кварталы и удобный городской ритм. Здесь легко совместить прогулку по центру, поездку на острова и знакомство с архитектурой, музеями и морским воздухом.
</a:t>
            </a:r>
            <a:endParaRPr lang="en-US" sz="829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Турку и озёрные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Турку и озёрные маршруты показывают более спокойную Финляндию. Летом сюда едут за тропами, водой, лодками и тихими видами, где особенно хорошо чувствуется близость природы и небольших городов.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Лапландия
</a:t>
            </a:r>
            <a:pPr algn="l" indent="0" marL="0">
              <a:lnSpc>
                <a:spcPct val="115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Лапландия особенно интересна зимой, когда снег, открытые пространства и северное небо создают необычный пейзаж. Здесь путешественники ищут не только красивые виды, но и тишину, которой так не хватает в больших городах.
</a:t>
            </a:r>
            <a:endParaRPr lang="en-US" sz="8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простое и удивительное одновременно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выделяется тем, что в ней рядом существуют природа, современные технологии и спокойный уклад жизни. Именно это сочетание делает страну узнаваемой и по-настоящему особенной.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2026-07-27T00:09:15Z</dcterms:created>
  <dcterms:modified xsi:type="dcterms:W3CDTF">2026-07-27T00:09:15Z</dcterms:modified>
</cp:coreProperties>
</file>