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Мультимедиа объединяет текст, изображения, звук, видео и анимацию в одном цифровом материале.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мультимедиа в информатике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Мультимедиа встречается в учебниках, презентациях, играх, видеороликах, мессенджерах и навигаторах. В 7 классе это связано с тем, как представляют информацию и какие есть цифровые устройства и программы. Особенно полезно для учебы: наглядно и понятно.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о мультимедиа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мультимедийном продукте одновременно встречаются текст, рисунок, фотография, звук, видеофрагмент и анимация. Такое сочетание помогает передавать информацию полнее, чем один отдельный формат.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мультимедиа — не просто наличие нескольких файлов, а их совместная работа в одном цифровом материале. Пользователь воспринимает сведения сразу из разных каналов.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«мультимедиа» переводится как «много сред» или «много способов представления информации». В одном объекте могут сочетаться разные виды данных, например текст и картинка.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«мультимедиа»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92075"/>
            <a:ext cx="316800" cy="281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11800"/>
            <a:ext cx="316800" cy="281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0738" y="5710625"/>
            <a:ext cx="20212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мультимедиа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передает точные сведения и названия. Он помогает объяснить правила, дать определения, подписать иллюстрации и сформулировать ключевые мысли, которые важно не упустить.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показывают внешний вид предметов, схемы и таблицы. Они помогают быстро увидеть структуру, сравнить детали и разобраться в том, что трудно представить без наглядности.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помогает услышать речь, музыку, сигналы и пояснения. Он поддерживает внимание и делает материал «живее», особенно когда нужно запомнить объяснение или важный комментарий.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показывает движение и действия. Оно позволяет увидеть процесс целиком или по шагам, поэтому часто используется там, где важна последовательность, например в опытах или демонстрациях.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и интерактив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передает изменение объектов во времени, а интерактивность дает выбор: кнопки, ссылки и меню. Пользователь сам переходит к нужному фрагменту и контролирует ход просмотра.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257" y="1527000"/>
            <a:ext cx="5315285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применения мультимедиа (по материалам урока)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мультимедиа в повседневной жизни
</a:t>
            </a:r>
            <a:endParaRPr lang="en-US" sz="3122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Мультимедиа помогает быстрее понять информацию, потому что сочетает разные способы подачи: визуальные и звуковые элементы.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мультимедиа используют там, где нужно быстро разобраться: в учебе, новостях и навигации. Чем больше «поясняющих» форматов, тем легче понять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мультимедиа делает темы доступнее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мультимедиа встречается в презентациях, обучающих видео, интерактивных заданиях и электронных учебниках. Это помогает рассматривать темы, которые трудно увидеть в реальности. Например, устройство Солнечной системы или строение клетки становится наглядным.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решают в 7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изображений, звука и анимации ученики лучше понимают материал и запоминают основные идеи. Так объясняют исторические события и физические опыты, показывая действия и изменения, которые важно увидеть именно по шагам.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Мультимедиа в школьном обучении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проектах обычно сильнее всего заметны визуальные элементы: они быстрее привлекают внимание и поясняют смысл.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чтобы удерживать внимание и улучшать понимание, часто комбинируют «картинку и действие» (изображения, видео) с поддерживающими элементами (текст, звук, интерактивность).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схема без точных измерений (расклад по приоритетам из описания урока)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чаще всего входят в мультимедийный продукт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работает как поддержка внимания: ученик слышит объяснение, может услышать важные акценты и понять интонацию. Это особенно полезно при обсуждении сложных тем и определений.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 анимация показывают процесс по шагам или демонстрируют изменения во времени. Поэтому мультимедиа удобно при изучении движения, опытов, работы устройств и последовательности действий.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получает сведения сразу в нескольких формах, смысл усваивается быстрее. Картинка дает быстрый обзор, а текст уточняет детали и помогает не запутаться в терминах.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мультимедиа помогает лучше понимать информацию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мультимедийный продукт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 идеи до публикации: точная работа с материалами и проверка качества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53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40875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и программы для работы с мультимедиа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записывают и редактируют в аудиоредакторах: убирают лишний шум и корректируют громкость. Хороший звук делает объяснения понятнее и уменьшает вероятность неправильного восприятия.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 обработка звука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работах часто используют простые редакторы презентаций. Они позволяют собрать в одном файле текст, изображения, видео и звук. Готовый проект удобно показывать классу.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Презентации для учебных проектов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создания видеоматериалов подходят программы для монтажа, где можно нарезать фрагменты, менять порядок сцен и добавлять переходы. Также удобно вставлять титры и синхронизировать видео со звуком.
</a:t>
            </a:r>
            <a:endParaRPr lang="en-US" sz="1234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монтаж видео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редактируют в графических редакторах: улучшают качество, кадрируют, подписывают и приводят к единому стилю. Это помогает, чтобы на слайдах было аккуратно и читабельно.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изображений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с мультимедиа используют компьютер, планшет или смартфон. Чтобы захватывать материалы, применяют камеру и микрофон. Для прослушивания и озвучки нужны наушники и колонки.
</a:t>
            </a:r>
            <a:endParaRPr lang="en-US" sz="127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для просмотра и создания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элементы помогают ученику быстрее уловить смысл, но при неудачном подборе эффектов внимание рассеивается. Поэтому мультимедиа нужно использовать дозировано и по задаче урока.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мультимедиа усиливает понимание, когда элементы дополняют друг друга. Главные риски связаны с объёмом данных и «слишком много всего», что снижает качество восприятия.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для учебной визуализации (без привязки к реальным измерениям), 2026-05-14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мультимедиа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должно быть привязано к одной теме: текст короткий и точный, изображения понятные, звук чистый. Так ученик не тратит время на поиск смысла и лучше удерживает главное.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 выбирайте читаемый, а цвета — с достаточным контрастом. Если элементы плохо различимы на доске или экране, даже качественные материалы перестают быть удобными для восприятия.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и анимации используйте только там, где они объясняют шаг или изменение. Слишком яркие переходы и громкий фон отвлекают и делают информацию менее «собранной».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проекта важны аккуратность и простота: единый стиль, логичная последовательность, уместные иллюстрации. Материал должен соответствовать возрасту и не перегружать сложными деталями или терминологией.
</a:t>
            </a:r>
            <a:endParaRPr lang="en-US" sz="1417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хорошего мультимедийного материала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персонаж кажется живым благодаря сочетанию графики, движений, музыки и реплик. Например, тревожная мелодия и звуковые эффекты подсказывают игроку, что происходит важное событие, даже до команды в меню. Так смысл становится интуитивным.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Графика, музыка и озвучка создают «характер» персонажа
</a:t>
            </a:r>
            <a:endParaRPr lang="en-US" sz="1852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анимации движение собирается из последовательности кадров, которые быстро сменяются. Когда детали меняются по шагам, мозг достраивает плавность и понимает, что объект перемещается, вращается или меняет форму. Поэтому сцены выглядят убедительно и легко «читаются».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анимации работают как «слова» движения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Интерактивность позволяет игроку пробовать действия и видеть реакцию игры: персонаж реагирует на выбор, а цель проясняется через обратную связь. В результате правила воспринимаются не как набор инструкций, а как логика происходящего, которую можно проверить в моменте.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Игрок влияет на сюжет, и правила становятся понятнее
</a:t>
            </a:r>
            <a:endParaRPr lang="en-US" sz="1934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мультимедиа оживает в игре и анимации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мультимедийных элементов (по описанию к занятию)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информации в мультимедиа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мультимедиа разные элементы выполняют разные роли: одни отвечают за точность, другие — за наглядность и эмоциональный настрой.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важно сочетать форматы: текст закрепляет смысл, изображение объясняет «как выглядит», видео показывает процесс, а интерактивность помогает проверить понимание через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проверяйте, можно ли использовать чужие фото, музыку и видео. Если нет разрешения, выбирайте материалы с открытой лицензией или создавайте свои, чтобы не нарушать авторские права.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работы безопаснее опираться на собственные материалы: фотографии, записи голоса, рисунки. Подойдут и учебные коллекции, где указаны условия использования, а источники легко указать в конце проекта.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публикуйте личные данные без необходимости: адрес, номер телефона, школьные документы. Перед работой с источниками полезно выяснить, откуда взята информация, чтобы исключить ошибки и недостоверные материалы.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авторские права в мультимедиа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возможность выбора помогают удерживать внимание, потому что ученик постоянно получает «подсказки» от материала. Но чрезмерные эффекты мешают пониманию и быстро утомляют.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растут от простого текста к интерактиву, однако это работает только при умеренности. Оптимум достигается, когда элементы объясняют задачу, а не отвлекают визуальными «украшениями».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 для учебной иллюстрации динамики внимания, 2026-05-14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мультимедиа влияет на внимание ученика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66705"/>
            <a:ext cx="316800" cy="253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92075"/>
            <a:ext cx="316800" cy="281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11800"/>
            <a:ext cx="316800" cy="281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13925"/>
            <a:ext cx="316800" cy="31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мультимедиа используют в разных профессиях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Презентации и обучающие видео помогают объяснять тему на примерах, показывать процессы и организовывать тренировку. Ученику легче следить за ходом мысли, когда материал структурирован.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Видеорепортажи и инфографика помогают быстро передавать событие и цифры. Зритель понимает «что произошло» и «почему важно», потому что факты визуализируют и связывают в историю.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3D-визуализация и медицинские изображения позволяют рассмотреть органы и механизмы заболеваний. Пациенту и студенту проще представить, что происходит внутри организма, без догадок и лишних вопросов.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Схемы, модели и демонстрации дают возможность проверить идеи до изготовления. Мультимедиа помогает показать принцип работы и связанные части системы в понятной последовательности.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материалы и сайты соединяют текст, графику и звук, чтобы вызвать интерес. Когда дизайн поддерживает смысл, человек быстрее ориентируется и запоминает ключевую информацию.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Мультимедиа в повседневных приложениях и сервисах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телефоне мультимедиа встречается в камере, видеоплеере, картах и мессенджерах. Можно снимать фото и видео, слушать аудио и просматривать маршрут, получая информацию в удобной форме. Это помогает быстро действовать и понимать происходящее.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Мультимедиа вокруг нас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Мультимедиа в школе и общественных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мультимедиа используют в электронных учебниках, презентациях и на интерактивной доске. В музее оно встречается в аудиогидах, сенсорных экранах и видеостендах. В транспорте помогают табло, схемы маршрутов и голосовые сообщения.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мультимедиа под задачу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подбора элементов: цель → нужная передача информации → подходящий формат.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Мультимедиа объединяет текст, изображения, звук, видео и интерактивность в одном цифровом продукте. Оно делает информацию наглядной и удобной, если есть ясная цель, точное содержание, продуманное оформление и уместный выбор элементов.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Мультимедиа работает, когда цель и оформление на месте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2026-05-14T10:49:50Z</dcterms:created>
  <dcterms:modified xsi:type="dcterms:W3CDTF">2026-05-14T10:49:50Z</dcterms:modified>
</cp:coreProperties>
</file>