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признаки глагола и наречия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 деепричастии и его признаках.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деепричастие считают особой формой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 изменяется по родам, числам и лицам, но сохраняет связь с действием. Оно добавляет к основному действию ещё одно и помогает точнее передать ход события.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 деепричастия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глагольный признак — возвратность. Возвратные деепричастия образуются с суффиксами -ся или -сь: умываясь, оглянувшись, улыбнувшись.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деепричастие тесно связано с действием, поэтому в нём легко увидеть общие черты с глаголом, особенно в вопросах и значении.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сохраняет вид глагола: оно бывает несовершенного вида, если обозначает действие в процессе, и совершенного вида, если показывает уже завершённое действие.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какого глагола образуется деепричастие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образуется от глагола и обычно сохраняет его корень и основное значение: читать — читая, играть — играя, увидеть — увидев.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связи в предложении можно увидеть два действия одного героя: одно главное, а другое — добавочное, уточняющее ход события.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деепричастий совершенного и несовершенного вида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связаны с добавочным действием, но по времени они ведут себя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показывает одновременность, а совершенный — действие, предшествующее основному.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правилам русского языка для 5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Наречные признаки деепричастия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наречие, деепричастие не изменяется: у него нет форм по родам, числам и падежам. Оно остаётся одним и тем же словом в любом предложении.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деепричастие чаще всего зависит от глагола-сказуемого и отвечает на вопросы как? когда? почему? зачем? Поэтому оно помогает уточнить действие.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деепричастие похоже на наречие: оно не называет предмет, а поясняет, как именно происходит действие, делая высказывание 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деепричастие в предложении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школьного разбора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двух действий в одном предложении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«Он вошёл, улыбнувшись» деепричастие показывает второе действие героя. Главное действие — вошёл, а добавочное — улыбнувшись.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Похожим образом работают и другие примеры: «Девочка шла, напевая песню», «Мальчик прочитал задачу, подумав несколько минут». В каждом случае один человек выполняет два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времени и причины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Испугавшись грома, ребёнок закрыл окно: деепричастие объясняет, почему было совершено основное действие.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Идя в школу, ученик слушал музыку: два действия происходят почти одновременно, и одно сопровождает другое.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помогают сделать речь яснее: они показывают связь между действиями без длинных пояснений.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48618"/>
            <a:ext cx="4225529" cy="20195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глагола и наречия у деепричастия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деепричастие берёт у глагола и наречия.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объединяет признаки глагола и наречия: оно обозначает действие, но остаётся неизменяемым и чаще всего выступает обстоятельством.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сведения по русскому языку, 5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нет у деепричастия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 изменяется по лицам, числам, родам и падежам, поэтому его форма остаётся одинаковой в любом предложении и не зависит от того, кто выполняет действие.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не спрягается и не склоняется, как обычные глаголы или имена, потому что обозначает не самостоятельное действие, а дополнительное, связанное с основным.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не бывает подлежащим и обычно не называет предмет или его признак. Его главная роль — пояснять сказуемое и отвечать на вопрос обстоятельства.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признаки сближают его с наречием: оба слова неизменяемы и не передают грамматические формы рода, числа и падежа, хотя значения у них разные.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 в деепричастных оборотах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случае смысл деепричастного оборота зависит от связи с основным действием и контекста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отношения помогают точнее показать, как одно действие связано с другим; деепричастие делает высказывание более точным.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«Деепричастие»; значения представлены как равнозначные смысловые группы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окна: одно движение, два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быстро подошёл к окну и задержался, чтобы посмотреть на улицу. В этом эпизоде весь оборот «быстро подойдя к окну» звучит как единый смысловой блок и показывает добавочное действие перед основным.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уроке: спокойная работа за партой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Девочка, открыв тетрадь и аккуратно положив ручку рядом, сразу начала писать. Зависимые слова помогают раскрыть действие подробнее, а сам оборот связывается со сказуемым и передаёт, что произошло до основного события.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улице: короткая история наблюдения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Ребёнок, оглянувшись и увидев знакомый дом, ускорил шаг. Оборот создаёт цельную картину: сначала возникает добавочное действие, а потом — главное. Поэтому при чтении важно выделять его как одну смысловую часть.
</a:t>
            </a:r>
            <a:endParaRPr lang="en-US" sz="9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деепричастие от глагола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проверки слова: вопрос, форма, связь с действием и неизменяемость.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сразу увидеть деепричастие: значение действия и связь с глаголом.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сопоставление деепричастия и наречия
</a:t>
            </a:r>
            <a:endParaRPr lang="en-US" sz="723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ориентир для школьного разбора: если слово не просто уточняет действие, а само называет добавочное действие, перед вами деепричастие.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вопросы к деепричастию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определить значение слова и его роль в предложении, а не только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практике самые важные вопросы — «что делая?» и «что сделав?», потому что они прямо указывают на деепричастие.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«Деепричастие»; распределение условное, для наглядности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употреблении деепричастия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Следите, чтобы и деепричастие, и сказуемое относились к одному исполнителю действия. Иначе предложение становится грамматически неверным и звучит неестественно.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особенно заметна в конструкциях вроде «подъезжая к станции, у меня слетела шляпа». Здесь действие деепричастия не связано с тем, кто действительно действует.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вариант устраняет разрыв между действиями: «Подъезжая к станции, я потерял шляпу». Такой приём помогает сохранить смысл и грамматическую точность.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Деепричастия в повседневной речи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слышат такие фразы, как «слушая учителя» или «решая задачу». В них одно действие плавно присоединяется к другому, поэтому речь звучит короче и точнее. Для школьника это удобный способ описать процесс без лишних слов.
</a:t>
            </a:r>
            <a:endParaRPr lang="en-US" sz="1151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Вернувшись домой, ребёнок открывает тетрадь и сразу приступает к работе. Деепричастие помогает показать, что одно действие произошло раньше другого, и делает рассказ о привычном дне более ясным и последовательным.
</a:t>
            </a:r>
            <a:endParaRPr lang="en-US" sz="120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и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читает, улыбаясь, а класс слушает, не отвлекаясь. Такие конструкции легко встретить и в учебной речи, и в обычном разговоре, потому что они кратко соединяют два действия и помогают представить их как одну сцену.
</a:t>
            </a:r>
            <a:endParaRPr lang="en-US" sz="120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разбор деепричастия в предложении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признаки слова и помогает быстро выполнить школьный анализ.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слову, вопросу и виду можно быстро определить деепричастие и его место в предложении.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разбор деепричастия по теме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деепричастии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соединяет черты глагола и наречия: обозначает добавочное действие, но остаётся неизменяемым. Умение находить его по вопросу и связи со сказуемым помогает точно разбирать предложение.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2026-05-22T11:35:01Z</dcterms:created>
  <dcterms:modified xsi:type="dcterms:W3CDTF">2026-05-22T11:35:01Z</dcterms:modified>
</cp:coreProperties>
</file>