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Programmes: жанры, интересы и выбор 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учат говорить о мире, интересах и выборе зрителя.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TV Programmes помогают учить английский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телевидения связана с повседневной лексикой, интересами и медиа. Она помогает говорить о каналах, передачах и расписании, а также выражать мнение простыми фразами: I like… I prefer… My favourite programme is…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781" y="1443550"/>
            <a:ext cx="263812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телепрограмм на английском языке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сообщают о событиях, дают факты и помогают понимать, что происходит в стране и мире. Такой жанр важен для зрителей, которым нужны актуальная информация и ясный, нейтральный язык.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Cartoons и sitcoms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Cartoons и sitcoms создают лёгкое настроение и подходят для отдыха. Они используют понятные ситуации, ярких персонажей и юмор, поэтому часто нравятся детям и подросткам после школы.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Documentaries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программы рассказывают о реальных людях, природе, науке и истории. Они расширяют кругозор зрителя и показывают, как телевидение может не только развлекать, но и обучать.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shows и sports programmes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shows проверяют знания, а sports programmes показывают соревнования и результаты матчей. Эти жанры особенно интересны тем, кто любит игру, азарт и живое соперничество.
</a:t>
            </a:r>
            <a:endParaRPr lang="en-US" sz="121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Series, films и talk shows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Сериалы, фильмы и talk shows удерживают внимание сюжетом, героями и разговорами на разные темы. Один канал обычно сочетает несколько жанров, чтобы заинтересовать разные возрастные группы.
</a:t>
            </a:r>
            <a:endParaRPr lang="en-US" sz="11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programmes: жанр, цель, аудитория и пример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жанр, задача и аудитория связаны между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обычно выбирают с учётом возраста и интересов зрителей; поэтому одна и та же сетка включает и обучающие, и развлекательные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телевизионных сеток крупных каналов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 on TV: что включает новостная программа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выпуски обычно длятся недолго и идут несколько раз в день. Такой формат помогает быстро сообщать главные события без лишних деталей и удерживать внимание зрителей.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подают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новости строятся на точных фактах, официальных источниках и понятном языке. Сообщения должны быть короткими, чтобы зритель быстро понял главное и не запутался в деталях.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особенно полезны подросткам, потому что учат следить за событиями, понимать общую картину дня и отличать факты от мнений в телевизионном сообщении.
</a:t>
            </a:r>
            <a:endParaRPr lang="en-US" sz="96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освещают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выпусках часто звучат темы politics, weather, world news, local news, sport, accidents and important events. Это делает программу полезной для зрителей разного возраста и интересов.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студия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 studio, presenter, camera и экран с заголовками помогают сделать выпуск наглядным. Визуальные элементы поддерживают смысл сообщения и создают ощущение настоящего новостного центра.
</a:t>
            </a:r>
            <a:endParaRPr lang="en-US" sz="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программ занимают больше времени в эфире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эфира показывает, что канал старается удержать разные группы зрителей в разное время суток.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сериалы и новости; это значит, что телеканалы опираются на стабильный интерес аудитории и регулярный просмотр.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Примерное распределение эфира по типам программ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телепрограммы на английском языке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роли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presenter, host, viewer и audience помогают говорить о тех, кто создаёт программу и кто её смотрит. Эта лексика особенно полезна, когда нужно описать участников передачи.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episode, season, live, recorded, broadcast и schedule помогают объяснить, как устроена передача и когда она выходит. С их помощью можно сказать, что программа идёт по расписанию или выходит в прямом эфире.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и 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channel и advertisement нужны, чтобы говорить о телевидении как о медиасреде. Они помогают описать, где идёт программа и как в ней появляются рекламные блоки.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ответа подойдут простые предложения: It is interesting. It is funny. It is educational. It starts at 7 p.m. It is suitable for teenagers. Такие фразы легко использовать в 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TV programme is made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телепрограммы от идеи до реакции зрителей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людей, которые создают телепередачу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говорит с аудиторией, задаёт тон программе и представляет её части. От его речи зависит, будет ли передача понятной, живой и интересной для зрителей.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проверяет содержание и порядок материала, чтобы сюжет был логичным и точным. Он также помогает убрать лишнее и сделать программу удобной для просмотра.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engineer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engineer работает с голосом, музыкой и звуковыми эффектами. Чистый звук особенно важен в новостях, интервью и музыкальных или развлекательных программах.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и producer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следит за съёмкой и общим результатом, а producer помогает организовать процесс, сроки и команду. Вместе они отвечают за то, чтобы программа была собрана без сбоев.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operator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operator выбирает ракурс и следит за изображением. От его работы зависит, насколько выразительно выглядят люди, студия и важные детали кадра.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студия и быстрый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передачи часто выглядят очень заметно: в них много цвета, больших экранов и крупных надписей. Короткие сцены помогают не терять внимание, а ведущие говорят ясно и дружелюбно, чтобы даже сложная тема звучала просто.
</a:t>
            </a:r>
            <a:endParaRPr lang="en-US" sz="126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вопросы и 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нравятся форматы, где можно отвечать на вопросы, сравнивать варианты и сразу видеть результат. Поэтому quiz shows, science shows и игры часто используют картинки, простые задания и повторяющиеся фразы, которые легко запомнить.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близкие школьникам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программы о животных, космосе, природе и опытах помогают узнавать новое без перегрузки. Они соединяют обучение и развлечение, а значит, подходят для семейного просмотра и для разговора после уроков.
</a:t>
            </a:r>
            <a:endParaRPr lang="en-US" sz="131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Children’s and teen programmes: как они привлекают зрителей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TV programme popular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часто растёт, если тема связана с повседневной жизнью зрителей и передача выходит в удобный вечерний слот.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время показа влияют сильнее всего: даже интересная программа теряет аудиторию, если её неудобно смотреть школьникам.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популярности телевизионных программ; учебный пример для анализа сетки вещания.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78650"/>
            <a:ext cx="3604200" cy="1786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TV, repeats and online platforms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просмотра показывает, почему зрители выбирают разные форматы в зависимости от времени и целей.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зритель ценит свободу выбора: онлайн-платформы дают удобство, а прямой эфир остаётся лучшим для срочных новостей и 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способов просмотра телевизионных программ и онлайн-контента.
</a:t>
            </a:r>
            <a:endParaRPr lang="en-US" sz="10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показателя помогают телеканалам оценивать интерес к программе и планировать эфир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Рейтинги, доля аудитории и время просмотра показывают, какие передачи действительно привлекают зрителей и когда их лучше показывать.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ratings и audience share в телевизионной аналитике.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интересы зрителей с возрастом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не только на жанр, но и на то, сколько времени зритель готов уделить программе и в какое время её смотреть.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чаще выбирают игровые и яркие форматы, подростки — динамичные, а взрослые — более информативные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предпочтений зрителей для учебной диаграммы.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блоки помогают телеканалам оплачивать производство передач, съёмки и работу команды. Без них дорогие проекты, особенно большие шоу и сериалы, было бы сложнее запускать.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выбор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рекламы зависит от того, когда её показывают. Блоки рядом с популярными передачами видит больше людей, поэтому они становятся полезнее для брендов и каналов.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аудиторией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всегда должна соответствовать зрителям программы. В детском контенте чаще встречаются товары для учёбы, игр и питания, потому что они подходят именно этой аудитории.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зритель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реклама может быть как полезной, так и навязчивой. Поэтому важно уметь различать саму передачу и рекламное сообщение, не принимая его за часть сюжета.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Advertisements in TV programmes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viewer chooses a programme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возраст, интересы и условия просмотра влияют на выбор канала или платформы.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programmes as part of culture and everyday conversation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передачи легко обсуждать в школе, дома и в интернете. Зрители сравнивают ведущих, сюжеты и впечатления, потому что у многих программ есть знакомые форматы и понятные герои.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показывают праздники, спорт, моду, новости и важные события страны. Поэтому они помогают увидеть, чем живёт общество, и лучше понимать новости вокруг себя.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 мемы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шоу часто рождают короткие фразы, которые запоминаются надолго. Такие выражения переходят в мемы, комментарии и шутки, становясь частью повседневной речи подростков.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просмотр остаётся важной традицией, особенно вечером и в выходные. Он объединяет поколения, потому что разные зрители могут обсуждать одну и ту же передачу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TV programmes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позволяет быстро узнать новости, результаты матчей и важные сообщения. Это удобно, когда нужно получить краткую и понятную картину событий без долгого поиска.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легко смотреть всей семьёй или с друзьями. Общий просмотр помогает обсуждать сюжет, задавать вопросы и лучше понимать тему, даже если она сложная.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телевидения в том, что зритель должен подстраиваться под время эфира. Если передача идёт слишком поздно, школьнику бывает трудно её посмотреть.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информация в передачах одинаково точна, поэтому важно сравнивать источники. Критическое мышление помогает отличать достоверные новости от ошибок или слишком ярких оценок.
</a:t>
            </a:r>
            <a:endParaRPr lang="en-US" sz="14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телепрограмм по длительности и цели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передачи влияет на темп, содержание и то, сколько времени зритель готов уделить просмотру.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выпуски подходят для новостей, а более длинные форматы удерживают внимание за счёт сюжета, конкурсов или подробного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параметров телевизионных форматов.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Programmes: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помогают узнавать новости, отдыхать и учить английский через понятные жанры и полезную лексику. Если учитывать возраст, интересы и время эфира, выбор передачи становится проще и осознаннее.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2026-05-31T08:10:43Z</dcterms:created>
  <dcterms:modified xsi:type="dcterms:W3CDTF">2026-05-31T08:10:43Z</dcterms:modified>
</cp:coreProperties>
</file>