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 кризис традиционного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колониализм ломал старые порядки и менял Восток.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в эпоху колоний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европейские империи охватили значительную часть Азии и Северной Африки. Именно здесь колониальное давление раньше всего затронуло хозяйство, власть и культуру.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превращения колониализма в системную форму господства.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колониализм стал устойчивой системой подчинения, охватившей многие страны Востока и включившей их в мировую экономику на зависимых условиях.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всеобщей истории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поддерживали устойчивость традиционного общества.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 — община, сословия и религиозная норма — удерживали традиционный порядок и делали перемены медленными, а власть — тесно связанной с обычаями и происхождением.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0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31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056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806" y="1638300"/>
            <a:ext cx="1326989" cy="133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85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точки напряжения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колониальных владений сразу заметны зоны, где европейские державы контролировали не только берега, но и внутренние районы. Индия, Алжир, Египет и Индокитай образуют главную дугу давления.
</a:t>
            </a:r>
            <a:endParaRPr lang="en-US" sz="1147" dirty="0"/>
          </a:p>
        </p:txBody>
      </p:sp>
      <p:sp>
        <p:nvSpPr>
          <p:cNvPr id="10" name="Text 2"/>
          <p:cNvSpPr txBox="1"/>
          <p:nvPr/>
        </p:nvSpPr>
        <p:spPr>
          <a:xfrm>
            <a:off x="2345925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 французские владения тянулись широкими полосами через Азию и Северную Африку. Рядом с ними видны зависимые территории Нидерландов и других держав, включённые в мировую торговлю на чужих условиях.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459105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 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местного населения карта означала не абстрактные границы, а изменение налогов, права и маршрутов торговли. Колониальный контроль проникал в порты, железные дороги, административные центры и сельские районы.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8388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а не случайность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наглядно карта показывает, что колониализм был не единичным захватом, а системой регионального давления. Он перестраивал связи между центром и периферией во всём Восточном мире.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свидетельство раздела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действовала колониальная система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управление означало, что колониальная администрация сама принимала ключевые решения, назначала чиновников и контролировала налоги. Формальные местные институты сохранялись, но теряли реальную самостоятельность.
</a:t>
            </a:r>
            <a:endParaRPr lang="en-US" sz="1323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местные элиты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управление строилось через местных правителей, знать и посредников. Они сохраняли видимость старого порядка, однако действовали в рамках, заданных европейской властью и её интересами.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 усиливалась налогами, торговыми ограничениями и переориентацией хозяйства на экспорт. Колония всё меньше работала на собственные нужды и всё больше — на метрополию.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соединял власть, право и экономику в единую систему подчинения. Именно поэтому колониализм менял не только правителей, но и сам образ жизни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хозяйственной зависимости — к кризису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логика колониального давления в Индии, Алжире и Индокитае.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канала разрушения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разрушала привычную самодостаточность: крестьяне всё чаще выращивали то, что требовал внешний рынок. Это делало общество уязвимым к ценовым колебаниям и неурожаям.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власти и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формы власти ослабевали, когда законы, суд и администрация переходили под контроль метрополии. Местные лидеры теряли полномочия, а управление становилось более жёстким и бюрократическим.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язык и новые формы знания меняли представления о мире. Европейское образование открывало карьеру, но одновременно вводило чужие ценности и формировало слой критически мыслящей интеллигенции.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сословные связи постепенно размывались, а на их месте возникали чиновники, наёмные рабочие, городские посредники и образованная элита. Общество становилось мобильнее, но и заметно неравнее.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под давлением колониального рынка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реформы в Британской Индии усилили роль помещиков и сделали сбор налогов более жёстким. Для крестьян это означало рост зависимости от денег, долгов и урожая, предназначенного не для семьи, а для рынка.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администрация поощряла выращивание хлопка и опия, потому что они были выгодны для экспорта. Такая специализация подчиняла деревню мировому рынку и делала её зависимой от внешнего спроса.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для вывоза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 портов служило прежде всего вывозу сырья и продукции к морю. Инфраструктура соединяла районы добычи и производства с колониальными центрами, а не с внутренним рынком страны.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Зависимый производитель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самообеспечение ослабевало, потому что ремесло и местное земледелие уступали место рыночным отношениям. В итоге крестьянин всё чаще оказывался в положении зависимого производителя.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важным рубежом в развитии англоязычного образования в Индии.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 Индии ускорили появление образованной прослойки, способной говорить с властью на её языке и позже выдвинуть требования перемен.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Minute on Indian Education, 1835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продолжалось французское господство в Алжире с 1830 по 1962 год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завоевание длилось более века и закрепило неравный доступ к земле, власти и праву, что ускорило распад общинных отношений.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Encyclopaedia of Islam, данные о французском Алжире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декрета Кремьё, закрепившего неравный правовой статус жителей Алжира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1870 года показал, как колониальная власть могла перераспределять права выборочно, усиливая различия между общинами и поддерживая социальную напряжённость.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материалы по истории Французского Алжира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Индокитай: экспорт и труд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Индокитая опиралась не только на вывоз сырья, но и на принудительную перестройку труда, связав деревню с портами и рынком.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сектора работали на экспорт: инфраструктура и наёмный труд были встроены в колониальную модель, а не в развитие внутреннего рынка.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Французского Индокитая; учебные материалы по колониальной экономике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Французского Индокитая, в состав которого вошёл и Вьетнам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 совпал с расширением современной школы и администрации, что сформировало слой образованных вьетнамцев, способных критиковать колониальный порядок.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исторические справочники по Французскому Индокитаю
</a:t>
            </a:r>
            <a:endParaRPr lang="en-US" sz="1192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регионов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колониальные режимы действовали по-разному, но везде вели к зависимости, неравенству и росту новых социальных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Различались инструменты контроля, но результат был сходным: подчинённая экономика, ограниченная автономия и ослабление традиционных структур.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 истории колониализма в Азии и Северной Африке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изменений особенно ясно проявлялись в росте мобильности и усилении неравенства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в колониальных обществах заметно выросли города и наёмный труд, а вместе с ними — число людей, связанных с новой административной и образовательной системой.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социальным последствиям колониализма в странах Востока
</a:t>
            </a:r>
            <a:endParaRPr lang="en-US" sz="1144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основания Индийского национального конгресса, ставшего символом политической самоорганизации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Организованное сопротивление становилось всё более массовым: от локальных выступлений оно переходило к партиям, печати и политическим союзам, объединявшим образованных горожан.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материалы по истории Индийского национального конгресса
</a:t>
            </a:r>
            <a:endParaRPr lang="en-US" sz="1151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XIX–XX веков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помогает увидеть, что колониальный контроль и национальное освобождение не были разрозненными событиями: они составляли единый исторический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показывает: колониальная экспансия вызвала сопротивление, а мировые войны ускорили деколонизацию.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колониализма и деколонизации в Азии и Африке; учебные исторические материалы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после которого началась широкая волна деколонизации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империй новые государства вошли в эпоху независимости с колониальными границами и экономикой, которую ещё долго приходилось перестраивать.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хронология деколонизации после Второй мировой войны; Britannica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Кризис, который изменил 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не только разрушал привычные порядки, но и ускорял появление новых сил — образованной элиты, национальных движений и требования реформ, которые изменили Восток.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2026-07-26T14:55:48Z</dcterms:created>
  <dcterms:modified xsi:type="dcterms:W3CDTF">2026-07-26T14:55:48Z</dcterms:modified>
</cp:coreProperties>
</file>