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image" Target="../media/image-19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Цыферов. «Что у нас во дворе?»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двор, где живут игра, дружба и маленькие открытия.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Геннадий Цыферов писал короткие, тёплые тексты для детей. В них обычные вещи становятся чуть-чуть волшебными, но остаются понятными и близкими. Поэтому его истории легко читать и приятно обсуждать в классе.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истории Геннадия Цыферова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рассказа — обычный двор, где всё знакомо каждому ребёнку: дорожки, окна домов, деревья, игрушки и тихие повседневные события.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говорится в произведении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происходят маленькие радости: дети играют, наблюдают друг за другом, замечают животных и перемены в природе, а потом делятся впечатлениями.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что удивительное не обязательно искать далеко. Оно может быть рядом — в собственном дворе, если смотреть внимательно.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двор в рассказе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пространство детства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в тексте кажется уютным и живым, будто хорошо знакомым с первых шагов. Здесь хочется остановиться, оглядеться и заметить всё сразу: скамейку, дорожку, песок и окна домов. Такое место похоже на маленький мир, где каждый день что-то происходит.
</a:t>
            </a:r>
            <a:endParaRPr lang="en-US" sz="1164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встреч и разговоров
</a:t>
            </a:r>
            <a:pPr algn="l" indent="0" marL="0">
              <a:lnSpc>
                <a:spcPct val="100000"/>
              </a:lnSpc>
              <a:buNone/>
            </a:pPr>
            <a:r>
              <a:rPr lang="en-US" sz="6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дети не просто играют — они встречаются, зовут друг друга, обсуждают увиденное и придумывают новые занятия. Пространство становится общим, а значит, в нём легко почувствовать себя частью дружной компании. От этого двор кажется особенно тёплым и родным.
</a:t>
            </a:r>
            <a:endParaRPr lang="en-US" sz="1129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рядом с домом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самые обычные уголки двора выглядят в рассказе интересными. Дерево, лавочка или песок могут стать началом наблюдения и маленького открытия. Читатель видит, что знакомое место можно рассмотреть по-новому, если не спешить.
</a:t>
            </a:r>
            <a:endParaRPr lang="en-US" sz="116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591595"/>
            <a:ext cx="239400" cy="2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9405" y="3418395"/>
            <a:ext cx="233100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настроением наполнен текст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радость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чувствуется тихая, уверенная радость простого дня. События не пугают, а мягко помогают почувствовать, что вокруг всё устроено понятно и хорошо.
</a:t>
            </a:r>
            <a:endParaRPr lang="en-US" sz="1089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 и близость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воспринимается как домашнее пространство, где всё знакомо и безопасно. Такое настроение помогает младшим школьникам легко войти в текст и довериться ему.
</a:t>
            </a:r>
            <a:endParaRPr lang="en-US" sz="103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свежесть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много воздуха, света и ощущения ясного дня. Это делает чтение лёгким и приятным, а сам двор — живым и привлекательным.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к миру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смотрит на людей и предметы без резкости. От этого текст звучит мягко, тепло и очень по-доброму, словно приглашает улыбнуться.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главных тем — дружба. Дети во дворе вместе играют, смотрят по сторонам, делятся впечатлениями и чувствуют себя рядом друг с другом увереннее и веселее.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произведения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важна тема наблюдательности. Автор учит замечать, как меняется привычный двор, как ведут себя люди, животные и даже самые маленькие предметы вокруг.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тема — красота обыденного. Рассказ показывает, что интересная история может начаться не в далёкой стране, а прямо у дома, в обычный день.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вещи становятся интересными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Скамейка, листья и тень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Цыферова простые предметы вдруг приобретают особую важность. Скамейка, лужа, забор или листок на земле становятся заметными и почти сказочными. Читателю хочется рассмотреть их внимательнее.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двор похож на маленькое открытие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особенно близок детям, потому что он помогает увидеть волшебство в знакомых вещах. Мир вокруг не меняется, но взгляд на него становится более внимательным и радостным.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тексте простые и ясные, поэтому первоклассникам легко понимать, что происходит. Автор выбирает короткие фразы, которые не перегружают чтение и хорошо запоминаются.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произведения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рассказа спокойная и добрая. В ней нет резкости, зато есть мягкость и чувство уюта, которое помогает ребёнку читать без напряжения и страха ошибиться.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 произведении легко представить: двор, деревья, дети, игрушки, светлый день. Благодаря этому чтение превращается в понятную и приятную картину.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109" y="1768877"/>
            <a:ext cx="182175" cy="2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2413" y="1779911"/>
            <a:ext cx="209400" cy="18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3779" y="1768877"/>
            <a:ext cx="208200" cy="208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первоклассникам легко читать этот текст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58142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есть двор, игры, прогулки и повседневные наблюдения. Всё это дети видят каждый день, поэтому смысл текста быстро становится понятным.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164058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 и ясный сюжет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нет длинных сложных описаний. События развиваются спокойно, и первокласснику легко следить за ними от начала до конца.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844825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подробности помогают сразу узнавать знакомые ситуации из жизни. Из-за этого текст читается легко и вызывает интерес к дальнейшему чтению.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можно увидеть детей во дворе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без 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двигаются, смеются и заняты своими маленькими делами. Кто-то бегает, кто-то стоит в стороне и наблюдает, а кто-то уже придумал новую игру. На картинке это можно показать через живые позы, улыбки и ощущение дружной компании.
</a:t>
            </a:r>
            <a:endParaRPr lang="en-US" sz="1147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Любопытные взгляды
</a:t>
            </a:r>
            <a:pPr algn="l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во дворе умеют смотреть по сторонам и замечать неожиданное. Их внимание привлекает всё: движение, звук, незнакомая тень или интересный предмет. Такой момент хорошо передаёт чувство детского открытия и радостного удивления.
</a:t>
            </a:r>
            <a:endParaRPr lang="en-US" sz="1147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весёлый момент
</a:t>
            </a:r>
            <a:pPr algn="l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детям ничего особенного не нужно — достаточно быть вместе и радоваться простому дню. Они могут обсуждать увиденное, подзывать друг друга и делиться впечатлениями. Именно так двор превращается в место дружбы и маленьких чудес.
</a:t>
            </a:r>
            <a:endParaRPr lang="en-US" sz="114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Цыферов обращает внимание читателя на самые простые мелочи: где кто стоит, что лежит на земле, как изменился двор. Из таких штрихов складывается живая картина.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текст учит замечать детали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Важной становится не только общая картина, но и маленькая подробность. Ребёнок учится замечать то, что обычно проходит мимо взгляда, и понимать: в тексте нет случайных деталей.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мелочь помогает лучше представить место действия и почувствовать настроение героев. Даже скамейка, тень или листок могут подсказать, что происходит во дворе прямо сейчас.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чтение развивает наблюдательность: ученик не просто узнаёт сюжет, а внимательно следит за изменениями. Это полезный навык и для урока, и для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 людей и окружающий мир мягко и без резкости. В его тексте нет грубых слов и напряжения, поэтому двор кажется по-домашнему тёплым и безопасным.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отношение ко всему вокруг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обычные предметы будто получают своё значение и характер. Благодаря этому ребёнок чувствует: всё вокруг достойно внимания, а не только самое яркое и заметное.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воспитывает доброжелательность. Читатель начинает по-новому относиться к соседям, животным, растениям и вещам, которые каждый день встречает рядом с домом.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 двора и природы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день во дворе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свет ложится на дорожки, скамейку и окна домов, и двор кажется особенно уютным. В такой обстановке легко представить детский смех, тихие разговоры и неспешные прогулки. Иллюстрация передаёт ощущение ясного, спокойного дня.
</a:t>
            </a:r>
            <a:endParaRPr lang="en-US" sz="1164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Зелень, которая оживляет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трава и листья делают двор живым и тёплым. Даже небольшой клочок зелени рядом с домом становится частью детского мира, где можно наблюдать, мечтать и находить новые интересные детали.
</a:t>
            </a:r>
            <a:endParaRPr lang="en-US" sz="1141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Тень, воздух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важны не только предметы, но и то, как меняется пространство вокруг. Тень на земле, лёгкий ветер и открытое небо помогают показать, что двор дышит, живёт и каждый миг немного меняется.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напоминает, что дружба и совместная игра делают обычный день радостнее. Когда дети рядом, даже самый простой двор превращается в место встреч, улыбок и общих открытий.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замечать хорошее вокруг себя. Если смотреть внимательно и доброжелательно, можно увидеть интересное в знакомых вещах, которые раньше казались совсем обыкновенными.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важная мысль — нужно беречь пространство, где живёшь, и людей рядом. Общий двор объединяет соседей, поэтому в нём особенно важны забота, уважение и внимание друг к другу.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запоминается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чувствуется спокойный, тёплый тон. Двор выглядит знакомым и уютным, а читатель быстро узнаёт в нём место, где хочется задержаться и рассмотреть всё повнимательнее.
</a:t>
            </a:r>
            <a:endParaRPr lang="en-US" sz="1134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открытия
</a:t>
            </a:r>
            <a:pPr algn="ctr" indent="0" marL="0">
              <a:lnSpc>
                <a:spcPct val="100000"/>
              </a:lnSpc>
              <a:buNone/>
            </a:pPr>
            <a:r>
              <a:rPr lang="en-US" sz="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появляются детали, которые делают обычный день интереснее. Небольшие наблюдения, движение, игра и тихий юмор помогают увидеть двор как живое пространство.
</a:t>
            </a:r>
            <a:endParaRPr lang="en-US" sz="1144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после чтения
</a:t>
            </a:r>
            <a:pPr algn="ctr" indent="0" marL="0">
              <a:lnSpc>
                <a:spcPct val="100000"/>
              </a:lnSpc>
              <a:buNone/>
            </a:pPr>
            <a:r>
              <a:rPr lang="en-US" sz="3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памяти остаётся светлая картина: двор как маленький мир, где всё связано между собой. История запоминается именно своей простотой, добротой и неторопливым ритмом.
</a:t>
            </a:r>
            <a:endParaRPr lang="en-US" sz="10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могут быть светлыми и спокойными, с тёплыми красками и понятными силуэтами. Важно показать добрые лица, знакомые предметы двора и ощущение тихого, радостного дня.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могут выглядеть иллюстрации к тексту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подойдут простые композиции, где много воздуха, неба и зелени. Такие рисунки помогают ребёнку сразу узнать двор, почувствовать уют и представить себя участником событий.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дети легко узнают в тексте свой двор, площадку или тропинку у дома. Знакомые места делают историю близкой и понятной с первых строк.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 школьников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прогулки и наблюдение за тем, что происходит вокруг, знакомы каждому младшему школьнику. Поэтому события произведения воспринимаются как часть собственного опыта.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далёких и трудных для понимания ситуаций. Всё происходит рядом, как в обычный день после уроков, когда хочется бегать, смотреть по сторонам и делиться впечатлениями.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близость к жизни делает произведение живым. Ребёнок не просто читает о дворе, а узнаёт в нём себя, друзей и знакомую радость простого дня.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двор может превратиться в целый мир открытий, если смотреть на него внимательно и доброжелательно.
</a:t>
            </a:r>
            <a:endParaRPr lang="en-US" sz="1239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маленький номер подчёркивает главную мысль текста: ценность есть в самом простом, если уметь её заметить и увидеть рядом с собой.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произведения Г. Цыферова «Что у нас во дворе?»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591595"/>
            <a:ext cx="239400" cy="21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2791" y="3289668"/>
            <a:ext cx="134400" cy="13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016" y="3289668"/>
            <a:ext cx="134400" cy="134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33128" y="3289668"/>
            <a:ext cx="84000" cy="1344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9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запомнить произведение
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место, где разворачиваются события, знакомые каждому ребёнку. Оно кажется простым, но в нём скрыто много маленьких историй и неожиданных наблюдений.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всё звучит мягко и спокойно. Доброе отношение к людям, животным и предметам делает историю тёплой и приятной для чтения.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4367075" y="3141950"/>
            <a:ext cx="10467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731729" y="3674475"/>
            <a:ext cx="1681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учит смотреть внимательно и замечать детали. Благодаря этому даже знакомый двор открывается с новой стороны и становится интереснее.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6838651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6187775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Трава, деревья, небо и свет помогают создать живую картину двора. Природа здесь не отдельно, а рядом с людьми и их делами.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365563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714688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передаёт настроение детских игр, любопытства и радости. Оно напоминает о времени, когда обычный день легко превращается в маленькое приключение.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1000" y="786262"/>
            <a:ext cx="3884100" cy="35692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8300" y="1018350"/>
            <a:ext cx="3338400" cy="31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маленький двор — большой мир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Г. Цыферова показывает, что чудо можно найти совсем рядом: в дворе, игре, разговоре и тихом наблюдении. Если смотреть добрыми глазами, обычный день становится особенным.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2026-05-23T23:35:12Z</dcterms:created>
  <dcterms:modified xsi:type="dcterms:W3CDTF">2026-05-23T23:35:12Z</dcterms:modified>
</cp:coreProperties>
</file>