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пространстве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объёме: как отличать его от плоского, и разбирать по рёбрам, граням и проекциям.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нужна в 7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переходим от плоских рисунков к объёмным телам: кубу, параллелепипеду, призме, пирамиде и бумажным моделям. Тема помогает читать чертёж, видеть форму в пространстве и связывать рисунок с реальным предметом.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84590"/>
            <a:ext cx="900000" cy="8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углом в пространстве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из двух лучей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простейшем виде угол в пространстве задают два луча с общей вершиной. Важно, где стоит вершина и в каком направлении уходят лучи относительно других объектов на рисунке.
</a:t>
            </a:r>
            <a:endParaRPr lang="en-US" sz="862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объёме может быть задан между прямой и плоскостью. Его не находят «на глаз» по линии на картинке: нужно понять наклон прямой к плоскости через проекцию.
</a:t>
            </a:r>
            <a:endParaRPr lang="en-US" sz="931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плоских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 и угол между двумя плоскостями, который называют двугранным. Чтобы разобраться в задаче, фиксируют линию пересечения плоскостей — именно она играет роль ребра угла.
</a:t>
            </a:r>
            <a:endParaRPr lang="en-US" sz="80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угла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угла есть вершина и стороны. В пространстве стороны могут лежать в одной плоскости или уходить в разные плоскости, поэтому важно понимать, к каким именно элементам они привязаны.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задач нужно аккуратно указывать обозначения точек, прямых и плоскостей. Один и тот же рисунок может соответствовать разным углам, если рассматривать разные рёбра и соседние грани.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грани многогранников задают «каркас» пространственного угла. Когда меняется выбор ребра или плоскости, меняется и сам угол — это проверяют через расположение объектов относительно каждой плоскости.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639" y="1611696"/>
            <a:ext cx="2402366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и пространственный угол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где расположен угол, из каких объектов он образован и почему в пространстве часто нужны проекции.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угол нельзя сводить только к «картинке»: решающими становятся проекции и то, как элементы расположены относительно плоскостей.
</a:t>
            </a:r>
            <a:endParaRPr lang="en-US" sz="82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понятий из школьного курса геометрии 7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прямой к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показывает, насколько прямая наклонена к этой плоскости. Его величина совпадает с углом между прямой и её проекцией на плоскость.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связать с проекцией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удобно узнавать на примерах: лестница у стены, наклонный провод, доска в классе и скат крыши относительно основания. На иллюстрации обычно выделяют прямую, плоскость, перпендикуляр и проекцию.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угол между прямой и плоскостью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сводит пространственный случай к прямоугольному треугольнику через проекцию
</a:t>
            </a:r>
            <a:endParaRPr lang="en-US" sz="2398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плоскости совпадают, двугранный угол равен нулю, значит «раскрытия» нет.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величины двугранного угла в школьной геометрии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пространственные углы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объекте угол «сидит» в разных местах: одни примеры удобнее описывать как угол между плоскостями, другие — как наклон прямой к плоскости или угол на рёбрах.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бытовые ситуации по сути сводятся к ограниченному набору геометрических типов угла. Поэтому один навык — чтение проекций и ребра — помогает в разных задачах.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Схема-сопоставление школьных примеров (без измерений, категории)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углы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единица измерения углов — градус. Плоские углы измеряют транспортиром, а в задачах по пространственным углам часто переходят к вспомогательному плоскому углу.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построений измеряемая величина определяется по чертежу: находят нужный угол в прямоугольном треугольнике или используют свойства прямых и проекций, чтобы связать длины и углы.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получился прямоугольный треугольник, то для вычислений применяют его свойства и простые соотношения. Так геометрия в объёме становится понятной через знакомые плоские фигуры.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18708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1016" y="1918708"/>
            <a:ext cx="315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05474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понятия, которые нужны для темы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плоскости важны, чтобы понять, когда линии не пересекаются и углы не «собираются» в одной точке. На рисунке это помогает корректно выбирать опорные прямые для построений.
</a:t>
            </a:r>
            <a:endParaRPr lang="en-US" sz="753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и скрещивающиеся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могут пересекаться или быть скрещивающимися (не лежать в одной плоскости). От этого зависит, существует ли общая вершина угла. Неверное распознавание приводит к ошибке в выборе точки отсчёта.
</a:t>
            </a:r>
            <a:endParaRPr lang="en-US" sz="779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задаёт «опорный» ориентир в пространстве. Если прямая перпендикулярна плоскости, её проекция становится точкой, а треугольник — прямоугольным. Это упрощает нахождение угла по свойствам.
</a:t>
            </a:r>
            <a:endParaRPr lang="en-US" sz="708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отрезка на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отрезка на плоскость строится как отрезок между проекциями его концов. Это позволяет переносить измерения из пространства на плоский чертёж. Так углы становятся удобными для вычислений.
</a:t>
            </a:r>
            <a:endParaRPr lang="en-US" sz="81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 на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точки показывает, в какое место на плоскости попадает «след» перпендикуляра. С её помощью задают вершины в построениях и уточняют, где именно на рисунке лежит нужный элемент пространственного угла.
</a:t>
            </a:r>
            <a:endParaRPr lang="en-US" sz="809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многогранниках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кубе, прямоугольном параллелепипеде, призме и пирамиде углы возникают благодаря рёбрам и граням. Например, на кубе легко увидеть прямые углы между соседними гранями: каждая грань перпендикулярна двум другим.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фигурах важно различать, какой именно угол рассматривается: между гранями, между ребром и диагональю в грани или между ребром и диагональю. Чёткое выделение рёбер и граней делает задачу наглядной и точной.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627" y="1611696"/>
            <a:ext cx="2935103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пространственных углов и их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«угол» в пространстве может относиться к разным объектам. Для каждого вида указаны ориентиры построения, способ поиска нужного элемента и жизненный пример.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соответствует своя «точка старта»: для лучей нужна общая вершина, для прямой и плоскости — перпендикуляр и проекция, для плоскостей — линия пересечения. Поэтому схема решения всегда различается.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к изучению углов в пространстве в школьной геометрии (ФГОС ООО, курс 7 класса).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угол на плоском рисунке с углом в пространстве: на картинке может быть видна «красиво» нарисованная линия, но она не образует угол выбранных объектов. Нужно проверять, где вершина и где реально лежат стороны.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измерять наклон по случайной линии вместо проекции. В задачах угол обычно равен углу между прямой и её проекцией на плоскость. Если проекцию не построили, число получается «для другого угла».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ошибки возникают при неверном определении вершины, ребра или плоскости. Помогают аккуратные обозначения точек, выделение пересечений и короткая проверка: какие именно элементы участвуют в образовании угла, и совпадает ли их расположение с чертежом.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угол при изменении наклона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задачах угол с плоскостью находят через проекцию, поэтому по мере роста наклона проекция «раздвигается», и угол увеличивается. Это хорошо видно на чертежах с прямоугольным треугольником.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ключевую закономерность: угол между прямой и плоскостью принимает минимальное значение при параллельности и достигает 90° при перпендикулярности. Остальные значения лежат между ними и растут постепенно.
</a:t>
            </a:r>
            <a:endParaRPr lang="en-US" sz="72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иллюстрации связи наклона и угла; конкретные числа выбираются как примеры (0°, 30°, 45°, 60°, 90°).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948" y="1925962"/>
            <a:ext cx="378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окружающей жизни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крепят кронштейнами, устанавливают опоры и направляющие, требуется контроль углов наклона. Геометрия помогает перевести реальную установку в задачу с проекциями и перпендикулярами.
</a:t>
            </a:r>
            <a:endParaRPr lang="en-US" sz="923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 предметы мебели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мебели углы задают форму полок, спинок и соединений элементов. Часто достаточно научиться находить нужный угол между ребром и гранью, чтобы по рисунку понять, как будет выглядеть изделие и как оно «сядет» на плоскость.
</a:t>
            </a:r>
            <a:endParaRPr lang="en-US" sz="885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отделка
</a:t>
            </a:r>
            <a:pPr algn="l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наклона лестницы, обшивки или элементов облицовки нужно учитывать угол между прямыми и плоскостями. По чертежу и проекциям можно проверить, соответствует ли конструкция заданному уклону и не нарушит ли геометрию устойчивость.
</a:t>
            </a:r>
            <a:endParaRPr lang="en-US" sz="602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 планировка комнат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крыши связана с углом между плоскостями скатов, а в комнате мы постоянно встречаем углы между стенами и полом. Точное чтение ребра двугранного угла помогает понять, как «раскрывается» крыша.
</a:t>
            </a:r>
            <a:endParaRPr lang="en-US" sz="64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коробки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коробках и упаковке важно, какие грани соединяются и под каким углом. Даже в школьных моделях из бумаги можно проследить, как ребро определяет двугранный угол между крышкой и основанием.
</a:t>
            </a:r>
            <a:endParaRPr lang="en-US" sz="689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пространственный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типовых задач: угол между прямой и плоскостью, а также угол между двумя плоскостями.
</a:t>
            </a:r>
            <a:endParaRPr lang="en-US" sz="2109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из бумаги: где «живёт» угол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кубик из бумажных граней и отметьте одно выбранное ребро. Затем выделите две соседние грани: так становится видно, что двугранный угол раскрывается именно вокруг ребра. Поворачивая модель, сравнивайте, как меняется «раскрытие» угла.
</a:t>
            </a:r>
            <a:endParaRPr lang="en-US" sz="1022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Коробка-кубик и проекции наклонного ребра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небольшую коробку с крышкой и основанием. К наклонному ребру проведите перпендикуляр к основанию и постройте проекцию на плоскость. Когда проекция готова, угол удобно сравнить с прямоугольным треугольником, который получается на чертеже.
</a:t>
            </a:r>
            <a:endParaRPr lang="en-US" sz="95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Раскрытая книга: двугранный угол в жизни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книгу и отметьте точки на двух страницах ближе к корешку. Мысленно или с помощью линий обозначьте линию ребра — там, где страницы соединяются. По мере раскрытия книги меняется двугранный угол, и вы увидите, что он связан с поворотом плоскостей.
</a:t>
            </a:r>
            <a:endParaRPr lang="en-US" sz="102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изучения углов в пространстве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пространстве соединяет плоскую геометрию и объёмную геометрию. Он рассматривается между прямыми, а также между прямой и плоскостью или между двумя плоскостями, где участвуют вершина, ребро и грани.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читать чертёж: точные обозначения точек, прямых и плоскостей позволяют не перепутать «видимый» рисунок с настоящим расположением объектов в пространстве. Тогда вершина и стороны угла определяются однозначно.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задач ключевыми инструментами становятся проекции и перпендикуляры. Именно через проекцию прямой на плоскость получают прямоугольный треугольник и связывают пространственный угол с понятными формулами из 7 класса.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углов — базис для дальнейшего изучения многогранников и построений в пространстве. Освоив типовые схемы, школьник легче решает задачи на призмы, пирамиды и двугранные углы, а также выполняет практические задания.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окончен: угол в пространстве — ваш инструмент
</a:t>
            </a:r>
            <a:endParaRPr lang="en-US" sz="3154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пространственных углов помогает решать школьные задачи по геометрии и распознавать объёмные фигуры в окружающем мире. Тема развивает пространственное мышление, аккуратность в чертежах и уверенную работу с моделями.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2026-05-14T01:20:37Z</dcterms:created>
  <dcterms:modified xsi:type="dcterms:W3CDTF">2026-05-14T01:20:37Z</dcterms:modified>
</cp:coreProperties>
</file>