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имён прилагательных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прилагательные меняют форму и делают речь точнее.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описывать предметы точнее: не просто дом, а высокий дом; не цветок, а красный цветок. Они подстраиваются под существительное и делают речь понятной, яркой и красивой.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форма прилагательного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прилагательного — это его вид в словосочетании или предложении. Слово может менять окончание, но основная часть обычно остаётся той же.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зависит от рода, числа и падежа. Поэтому прилагательное внимательно «смотрит» на существительное рядом и подстраивается под него.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основа даёт разные формы: красивый, красивая, красивое, красивые. Так прилагательное показывает, о каком предмете идёт речь.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чаще всего стоит рядом с существительным и отвечает на вопросы какой? какая? какое? какие? Это самая привычная форма в учебных текстах и упражнениях.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помогает точно назвать признак предмета: зелёный лист, добрая сказка, весёлые ребята. Она удобно описывает предмет и сразу делает фразу яснее.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прилагательных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называет признак как состояние предмета: дом высок, задача трудна, небо ясно. Она звучит короче и часто делает предложение более живым.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краткая форма бывает частью сказуемого. Поэтому она помогает сообщить не только признак, но и то, как предмет выглядит или чувствует себя.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обычно не изменяется по падежам. Это полезно помнить, чтобы не искать у неё лишние окончания — они здесь почти не участвуют.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прилагательное стоит в единственном числе, оно может быть мужского, женского или среднего рода: большой стол, большая книга, большое окно.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прилагательных в единственном числе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прилагательного совпадает с родом существительного. Слово как будто берёт подсказку от соседа и выбирает подходящее окончание.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помогают узнать род: -ый, -ий, -ой, -ая, -яя, -ое, -ее. Это маленькие помощники, которые любят порядок и не путаются.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950" y="3234319"/>
            <a:ext cx="35565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51824"/>
            <a:ext cx="753300" cy="6026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прилагательных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один, прилагательное стоит в форме единственного числа: красный шар. Оно точно показывает, что речь идёт об одном предмете.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много, прилагательное принимает общую форму для всех родов: красные шары, красные дома, красные яблоки.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число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помогает понять, один предмет назван или несколько. Это небольшая, но очень важная подсказка для правильной формы слова.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прилагательных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меняется 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идёт вслед за существительным и подстраивается под его форму. Без этого в предложении слова начинают спорить, а это им совсем не нравится.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получается согласование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падеж, число и род совпадают, словосочетание звучит правильно и дружно. В русском языке это особенно важно.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выбирается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подсказывает нужное окончание: у синего неба, к синему небу, о синем небе. Меняется не только слово, но и его роль.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прилагательное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прилагательное подбирает форму по существительному и его грамматическим признакам.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 существительным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всегда связано с существительным и меняет форму вместе с ним. Поэтому рядом с травой будет зелёная, а рядом с лесом — зелёный.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найти существительное и определить его род, число и падеж. Тогда нужное окончание выбирается гораздо легче.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окончание выбрать неправильно, слово сразу звучит не по-русски. Такое прилагательное будто надевает чужую шапку — смешно, но ошибка заметна сразу.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делает словосочетание аккуратным и понятным. Благодаря ему зелёное платье, зелёные листья и зелёный лес звучат правильно и красиво.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помощник рядом с существительным
</a:t>
            </a:r>
            <a:pPr algn="l" indent="0" marL="0">
              <a:lnSpc>
                <a:spcPct val="90000"/>
              </a:lnSpc>
              <a:buNone/>
            </a:pPr>
            <a:r>
              <a:rPr lang="en-US" sz="2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часто стоит рядом с существительным и берёт подходящее окончание. Например: добрый друг, синяя лента, новое правило, весёлые ребята. По окончанию легко увидеть, как слово связано с другим словом в предложении. Это как маленькая подсказка для внимательного читателя.
</a:t>
            </a:r>
            <a:endParaRPr lang="en-US" sz="2323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подсказывает форму слова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изменить существительное, прилагательное тоже меняется вслед за ним: большой мяч, большая книга, большое окно, большие мячи. Основная часть слова остаётся той же, а окончание помогает выразить род и число. Поэтому одна основа может звучать по-разному, но узнаётся сразу.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приятно слушать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-ый, -ий, -ой, -ая, -яя, -ое, -ее, -ые, -ие делают речь точной и красивой. Они помогают сказать не просто «цветок», а «красивый цветок» или не просто «день», а «тёплый день». Так предложение становится живым и понятным.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окончания встречаются у прилагательных
</a:t>
            </a:r>
            <a:endParaRPr lang="en-US" sz="5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три пары слов и правило станет заметнее: свежа, хороша, горяча. В краткой форме женского рода мягкий знак нужен, а в полной форме обычно исчезает.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примере помогают запомнить правило: в краткой форме женского рода после шипящих пишется мягкий знак.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русской орфографии о краткой форме прилагательных женского рода после шипящих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степени сравнения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333375" y="487151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прилагательное называет признак без сравнения: красивый, высокий, добрый. Эта форма показывает обычное качество предмета и служит отправной точкой для дальнейшего изменения.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65850" y="681840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сравнить предметы: красивее, выше, добрее. Такая форма показывает, что признак у одного предмета выражен сильнее, чем у другого.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12074575" y="439847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самая сильная степень признака: самый красивый, самый высокий, самый добрый. Она помогает назвать предмет, у которого качество выражено больше всего.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легко узнать по смыслу. Они часто называют цвет, размер, вкус, температуру, характер или внешний вид. Поэтому именно такие слова чаще всего делают речь живой и выразительной.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умеют сравниваться: тише, ярче, добрее. Ещё у них есть превосходная степень, которая показывает самый сильный признак: самый тихий, самый яркий, самый добрый.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прилагательных часто есть краткая форма: высок, тёпел, смел. Она показывает признак как состояние предмета и особенно часто встречается в сказуемом.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называют признак, который можно почувствовать, измерить или сравнить: высокий, тёплый, смелый. Они помогают сделать описание ярким и точным, как хорошая краска для слов.
</a:t>
            </a:r>
            <a:endParaRPr lang="en-US" sz="2379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качественных прилагательных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относительные прилагательные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прилагательные называют признак через связь с чем-то другим: материалом, временем, местом или назначением. Например: деревянный стол, зимний день, школьный двор.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уточнить, из чего сделан предмет, когда он нужен или где он находится. Они работают как аккуратные подписи к предметам и событиям.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них обычно нет краткой формы и степеней сравнения. Нельзя сказать «деревяннее» или «самый зимний», потому что такой признак не сравнивают по силе, а просто указывают на связь.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3245846"/>
            <a:ext cx="632400" cy="56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51691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4173" y="7203575"/>
            <a:ext cx="537600" cy="61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показать, кому принадлежит предмет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225450" y="28280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 принадлежности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отвечают на вопросы чей? чья? чьё? чьи? Они сразу подсказывают, кому принадлежит предмет, и делают предложение понятным без лишних объяснений.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3225450" y="47964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мамин, лисий, заячьи видно, чей именно предмет назван. Такие прилагательные часто встречаются в рассказах о семье, животных и природе, поэтому их легко заметить.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3225450" y="68443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подсказка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показывает хозяина или происхождение предмета, это, скорее всего, притяжательное прилагательное. Оно помогает не перепутать обычный признак с принадлежностью.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 краткая форма: как 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связь с 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обычно стоит рядом с существительным и изменяется вместе с ним: зелёный лист, зелёного листа, зелёному листу. Она отвечает на вопросы какой? какая? какое? какие?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 смыслу и окончанию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чаще сообщает о состоянии: готов, рада, тихо. Если слово можно сравнить или усилить, оно часто качественное. Важно смотреть на вопрос, окончание и смысл всего словосочетания.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разобрать прилагательное шаг за шагом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быстро и без путаницы определить форму слова в словосочетании или предложении.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чаще всего ошибаются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выбрать не тот род: написать большая стол вместо большой стол. Чтобы не ошибиться, нужно сначала найти существительное и посмотреть, какого оно рода.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считать, что краткая форма изменяется по падежам. На самом деле она чаще остаётся без изменений и обозначает состояние, а не полное описание предмета.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перепутать окончание в падеже: в синий небе вместо в синем небе. Прилагательное должно согласовываться с существительным, иначе звучит неверно.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проверить слово рядом с существительным. Если внимательно задать вопрос и посмотреть на окончание, правильная форма находится гораздо быстрее, почти как по следам на снегу.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— слово-помощник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прилагательных помогают словам дружить в предложении: показывают род, число и падеж, а иногда ещё сравнение. Если помнить связь с существительным, ошибки быстро исчезают.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2026-05-21T23:16:12Z</dcterms:created>
  <dcterms:modified xsi:type="dcterms:W3CDTF">2026-05-21T23:16:12Z</dcterms:modified>
</cp:coreProperties>
</file>