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слова: как язык показывает связи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 форму и смысл в предложении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грамматика в 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помогает словам соединяться в понятные фразы: оно показывает форму слова и его связь с другими словами.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и грамматическое значение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сообщает, что именно обозначает слово: предмет, признак или действие. Поэтому дом, высокий и бежать называют разные явления действительности.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не называет предмет, а уточняет форму слова и его роль в предложении. Оно помогает понять число, падеж, род, время и другие признаки.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может оставаться тем же, хотя грамматические признаки меняются. Слово дом сохраняет смысл, но формы дома и дому выражают разные отношения.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смешивать лексическое и грамматическое значение, труднее объяснить, как устроено предложение. Различение этих понятий помогает точнее читать, писать и разбирать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выражает грамматику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грамматическое значение передаёт окончание. В словах стол, стола и столу именно окончание показывает разные формы одного слова и его связь с предложением.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грамматические значения связаны с суффиксом или всей формой слова. В парах читать — читал, писать — писал видно изменение формы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другие служебные слова помогают выражать грамматические отношения. В сочетаниях в школе, у дома, к другу они уточняют падежные связи между словами.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порядок слов тоже важен: он помогает выделять главное и уточнять смысл. Иногда именно расположение слов делает предложение понятным и 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грамматического 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способы, с помощью которых слово показывает свою форму и связь с другими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выражается не одним, а несколькими средствами сразу. В речи они часто работают вместе и помогают точно установить форму и связь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 по русскому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грамматические категории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помогают описывать форму слова в разных частях речи и объяснять, почему одно и то же слово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заметны число и падеж. Категории глагола тоже важны, но встречаются в более специальных случаях.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«Грамматическое значение слова»; схема условная, без статистических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6242" y="2233462"/>
            <a:ext cx="27705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категории существительного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стоять в единственном или множественном числе: кот — коты, книга — книги. Эта категория показывает, об одном предмете говорится или о нескольких.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понять роль существительного в предложении: книгу, книге, о книге. По падежу видно, с каким словом оно связано и какую функцию выполняет.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многие существительные имеют род: мужской, женский или средний. Например: стол, весна, окно. Род влияет на формы других слов рядом.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того, кто действует, или то, о чём говорится. Грамматические формы помогают точно определить его место и смысл в 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категории прилагательного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 употребляется само по себе: оно зависит от существительного. Поэтому его форма меняется вместе с существительным и помогает показать, к какому слову относится признак.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прилагательное согласуется с существительным по роду: добрый друг, добрая книга, доброе окно. Так форма слова становится точной и понятной.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числа прилагательное тоже меняет форму: добрые ребята, добрые книги. Это показывает, что признак относится к одному предмету или к нескольким.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повторяет падеж существительного: в красной тетради, о ярком дне. Благодаря этому слова в предложении соединяются грамматически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грамматического значения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разборе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его грамматическое 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процесс. Уже по смыслу он показывает, что происходит с предметом или кто что делает.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читаю, читал, буду читать показывают разные времена. В словах пишет и писали видно изменение числа и времени.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бывают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есть формы времени, числа, лица, рода и вида. Эти признаки помогают точно описать действие в речи.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действия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различать завершённое и незавершённое действие: прочитал и читал. Это важное грамматическое значение для понимания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 главный носитель формы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 грамматическую форму слова: падеж, число, род или лицо. По нему видно, как слово употреблено в речи и с чем оно связано в предложении.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леса, лесом и лесу основа остаётся той же, а окончание меняется. Именно эта смена передаёт разные грамматические значения и делает формы различимыми.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окончание выбрано верно, слова легко согласуются между собой. Благодаря этому предложение звучит естественно, а смысл передаётся точно, без лишних догадок и ошибок.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окончания помогает быстрее разбирать слово по форме, правильно писать безударные окончания и точнее понимать, какую роль слово выполняет в тексте.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слова по формам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разные формы существительного и глагола. Сравнение удобно для наблюдения за тем, что меняется в слове при его употреблении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меняется, а его основное значение сохраняется. Это помогает различать грамматические признаки и выбирать нужную форму в зависимости от контекста.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 формам слов из школьного курса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у разных частей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признаки характерны для разных частей речи и как они проявляются в 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грамматических признаков зависит от части речи: у существительного, прилагательного, глагола и местоимения он различается и служит для точной связи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грамматических признака могут одновременно выражаться в одном слове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читаешь сразу видны время, лицо и число. Грамматические значения накладываются друг на друга и вместе помогают точно понять форму слова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форма и отсутствие слышимого окончания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окончание не произносится, но грамматическая форма всё равно есть. В словах стол, конь, ночь такое окончание помогает различать формы и принадлежность слова к нужному типу.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не слышно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не обозначается звуком, поэтому его можно заметить только при сравнении с другими формами того же слова. Так легче увидеть, как устроена грамматическая система.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 разбору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 нулевом окончании, проще не ошибиться в разборе слова и понять, почему в именительном падеже единственного числа форма может выглядеть как будто без окончания.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грамматическое значение помогает строить предложение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26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грамматические связи помогают словам соединяться в осмысленное и правильное предложение.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связанные с грамматическим значением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окончании сразу делает форму слова неправильной. Например, вместо красивое платье может появиться красивый платье, и согласование нарушается, из-за чего фраза звучит не по-русски.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падежей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падежей особенно заметно после предлогов. Важно различать формы вроде в школе и в школу, потому что они показывают разные отношения между словами и разный смысл.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Прилагательное, местоимение и другие зависимые слова должны совпадать с существительным по роду, числу и падежу. Если этого нет, предложение становится грамматически неверным и труднее понимается.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глаголах важно не путать время и число: он читали звучит ошибочно. Такие неточности мешают понять, кто выполняет действие и когда оно происходит.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одного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помогает заметить общую основу слова и увидеть, какие элементы меняются при образовании новых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сохраняет лексическое значение, а изменяемая часть показывает грамматические различия. Это основа точного морфологического разбора.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формам слова из учебных примеров.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грамматическое значение в тексте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 слово выглядит в предложении. По окончанию и другим изменениям часто можно понять число, падеж, род или время без дополнительных подсказок.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помогают увидеть отношения между словами. Они подсказывают, в какой форме употреблено слово и какую роль оно выполняет в предложении.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слова помогает определить его связь с другими словами. Если слово зависит от существительного или глагола, его грамматическое значение обычно становится понятнее.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с другими формами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слово с начальной формой и другими его формами. Такой приём помогает точнее определить часть речи и назвать нужные грамматические признаки.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делает слово точным и связанным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помогает словам работать вместе: у каждого есть форма, признаки и место в предложении. Понимая грамматику, мы лучше читаем, пишем и выражаем мысли ясно.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2026-05-28T14:01:36Z</dcterms:created>
  <dcterms:modified xsi:type="dcterms:W3CDTF">2026-05-28T14:01:36Z</dcterms:modified>
</cp:coreProperties>
</file>