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сложные молекулы становятся доступными клетке?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процессы расщепления: от полимеров к мономерам
</a:t>
            </a:r>
            <a:endParaRPr lang="en-US" sz="2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организму нужен гидролиз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молекулы пищи слишком велики для прямого использования. Их расщепление даёт клетке энергию, строительные блоки и поддерживает постоянство внутренней среды.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химические связи разрушаются при гидролизе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полисахаридах гидролиз разрывает гликозидные связи между остатками моносахаридов. Это превращает длинные цепи в более простые сахара, пригодные для всасывания и дальнейшего клеточного обмена.
</a:t>
            </a:r>
            <a:endParaRPr lang="en-US" sz="1272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белковых молекулах расщепляются пептидные связи между аминокислотами. После их разрыва цепь укорачивается, а затем распадается до отдельных аминокислот, которые организм может использовать повторно.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жирах гидролиз затрагивает эфирные связи между глицерином и жирными кислотами. Такое расщепление освобождает компоненты, из которых клетка получает энергию и строит собственные липиды.
</a:t>
            </a:r>
            <a:endParaRPr lang="en-US" sz="12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как молекулярные катализаторы
</a:t>
            </a:r>
            <a:endParaRPr lang="en-US" sz="2275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резко ускоряют гидролиз, снижая энергию активации. Благодаря им реакции в живом организме идут достаточно быстро, чтобы обеспечивать рост, питание и постоянное обновление тканей.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связывается только со своим субстратом. Форму активного центра можно сравнить с точным «ключом», который подходит лишь к определённой молекуле и её связи.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ферментов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Амилаза, пепсин, трипсин и липаза участвуют в расщеплении разных пищевых веществ. Их работа показывает, что для каждого типа молекул нужен свой биокатализатор.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ферментов гидролиз шёл бы слишком медленно и не смог бы обеспечивать потребности организма. Именно поэтому ферменты считаются одним из главных факторов жизнедеятельности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ферментативного расщепления
</a:t>
            </a:r>
            <a:endParaRPr lang="en-US" sz="203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гидролизе субстрата с участием фермента и воды.
</a:t>
            </a:r>
            <a:endParaRPr lang="en-US" sz="10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пищевые вещества и конечные продукты их расщепления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веществ проходят гидролиз, но дают разные мономеры или их пары, которые затем включаются в обмен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разных питательных веществ приводит к универсальным для клетки молекулам, пригодным для всасывания и дальнейшего использования.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«Молекулярные процессы расщепления»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углеводов: от крахмала к глюкозе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начинается со слюнной амилазы, которая частично расщепляет крахмал уже во время пережёвывания пищи. Это первый этап подготовки углеводов к дальнейшему гидролизу.
</a:t>
            </a:r>
            <a:endParaRPr lang="en-US" sz="1663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панкреатическая амилаза продолжает распад крахмала до более простых сахаров. Затем ферменты кишечного сока, включая мальтазу, доводят процесс до образования глюкозы.
</a:t>
            </a:r>
            <a:endParaRPr lang="en-US" sz="1781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и 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всасывается в кровь и быстро поступает к клеткам. Она особенно важна для нервной ткани и мышц, так как служит основным источником энергии.
</a:t>
            </a:r>
            <a:endParaRPr lang="en-US" sz="1735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белков: от белка пищи к аминокислотам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пепсин работает в кислой среде и начинает разрывать пептидные связи в молекулах белка. В результате крупные цепи превращаются в более короткие фрагменты.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трипсин и другие пептидазы продолжают гидролиз пептидов. Постепенно образуются свободные аминокислоты, которые уже могут всасываться через стенку кишечника.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 кровь, аминокислоты используются для синтеза собственных белков организма. Из них строятся ферменты, гормоны, антитела и другие молекулы, необходимые для 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00" y="1438630"/>
            <a:ext cx="5049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4575" y="14303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липидов: роль желчи и липаз
</a:t>
            </a:r>
            <a:endParaRPr lang="en-US" sz="214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Эмульгирование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не расщепляет липиды ферментативно, но дробит их на мелкие капли. Так увеличивается площадь поверхности, и последующее действие липазы становится значительно эффективнее.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липазы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Панкреатическая липаза гидролизует триглицериды в тонком кишечнике. В результате образуются жирные кислоты и глицерин — формы, которые организм может дальше использовать.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продуктов распада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расщепления жиров служат источником энергии, входят в состав клеточных мембран и могут откладываться про запас. Поэтому липидный обмен важен и для питания, и для структуры клеток.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расщепления углеводов, белков и жиров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какие ферменты и продукты характерны для каждой группы питательных веществ.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разные ферменты и механизмы, итог один: сложные вещества превращаются в более простые молекулы, доступные клетке.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«Молекулярные процессы расщепления»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в клеточном дыхании
</a:t>
            </a:r>
            <a:endParaRPr lang="en-US" sz="255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 глюкозы после всасывания в кишечнике и её дальнейшее использование в клетке при наличии или отсутствии кислорода.
</a:t>
            </a:r>
            <a:endParaRPr lang="en-US" sz="82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Внутриклеточное расщепление: лизосомы и аутофагия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Лизосомные ферменты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гидролитические ферменты, активные в кислой среде. Они расщепляют белки, липиды и другие макромолекулы, обеспечивая клетке переработку веществ и обновление внутренних структур.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Утилизация старых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лизосом клетка удаляет повреждённые органеллы, фрагменты цитоплазмы и захваченные частицы. Это предотвращает накопление лишнего материала и поддерживает нормальную работу клеточных систем.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 и 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 позволяет клетке разбирать собственные компоненты на простые соединения. Полученные мономеры возвращаются в обмен веществ и могут использоваться для синтеза новых молекул или получения энергии.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значение разных питательных веществ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относительную энергетическую ценность веществ при их полном окислении. В реальном рационе значение зависит ещё и от доли, усвоения и текущих потребностей организма.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максимальный энергетический выход на массу вещества, тогда как углеводы и белки обеспечивают примерно одинаковую, но меньшую ценность.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справочные данные по пищевой энергетической ценности: углеводы и белки — 4 ккал/г, жиры — 9 ккал/г.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скорость работы ферментов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оптимум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ферментативной реакции растёт до определённой температуры, после чего резко снижается. При перегреве нарушается пространственная структура белка, а активный центр теряет способность связывать субстрат.
</a:t>
            </a:r>
            <a:endParaRPr lang="en-US" sz="1272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pH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работает при своей кислотности среды. Пепсин активен в желудке, где среда кислая, а многие кишечные ферменты лучше функционируют в слабощелочных условиях.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субстрата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молекул субстрата доступно ферменту, тем быстрее идёт реакция, но только до насыщения активных центров. После этого увеличение концентрации уже не ускоряет процесс.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организме происходит расщепление веществ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гидролиз идёт в разных отделах организма при разных условиях среды и с участием специфических ферментов.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эффективного гидролиза важны не только ферменты, но и среда: разные отделы организма создают разные условия для конкретных веществ.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пищеварительная система человека и внутриклеточное расщепление.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типичных сбоя показывают, что расщепление и использование веществ зависят от точной работы ферментов, желчи и гормональной регуляции.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нарушений обмена веществ в этом блоке связаны с лактазой, желчью и инсулином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примерам: лактазная недостаточность, дефицит желчи и недостаток инсулина.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продуктов расщепления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доли на схеме подчёркивают, что продукты гидролиза имеют несколько равноправных путей использования и не сводятся только к получению энергии.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аминокислоты и липидные компоненты служат универсальными промежуточными молекулами, связывающими питание, рост и запас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учебному материалу о путях использования продуктов гидролиза.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полимера пищи к использованию в клетке
</a:t>
            </a:r>
            <a:endParaRPr lang="en-US" sz="2034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пищевых макромолекул от ферментативного гидролиза до включения их продуктов в обмен веществ клетки.
</a:t>
            </a:r>
            <a:endParaRPr lang="en-US" sz="8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знаний о расщеплении веществ
</a:t>
            </a:r>
            <a:endParaRPr lang="en-US" sz="2102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расщепления помогает оценивать, какие вещества нужны организму в первую очередь и почему рацион должен содержать белки, жиры и углеводы в сбалансированных количествах.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ферментативных реакций позволяет понимать причины непереносимости отдельных продуктов, нарушений пищеварения и сбоев обмена веществ, связанных с недостатком ферментов или гормонов.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применяются в лабораторной диагностике и в клинической практике, потому что их активность помогает судить о состоянии органов и особенностях обмена веществ.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жизнедеятельностью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молекулярных процессов показывает, как пищеварение связано с ростом, восстановлением тканей, поддержанием энергии и общим состоянием здоровья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Расщепление: скрытая логика обмена веществ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Молекулярное расщепление делает пищевые полимеры доступными для клетки и превращает питание в энергию, строительный материал и запас веществ. Именно поэтому ферменты занимают центральное место в жизни 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2026-06-01T22:46:57Z</dcterms:created>
  <dcterms:modified xsi:type="dcterms:W3CDTF">2026-06-01T22:46:57Z</dcterms:modified>
</cp:coreProperties>
</file>